
<file path=[Content_Types].xml><?xml version="1.0" encoding="utf-8"?>
<Types xmlns="http://schemas.openxmlformats.org/package/2006/content-types">
  <Default Extension="xml" ContentType="application/xml"/>
  <Default Extension="jpg" ContentType="image/jpeg"/>
  <Default Extension="rels" ContentType="application/vnd.openxmlformats-package.relationships+xml"/>
  <Default Extension="emf" ContentType="image/x-emf"/>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847" r:id="rId6"/>
  </p:sldMasterIdLst>
  <p:notesMasterIdLst>
    <p:notesMasterId r:id="rId42"/>
  </p:notesMasterIdLst>
  <p:handoutMasterIdLst>
    <p:handoutMasterId r:id="rId43"/>
  </p:handoutMasterIdLst>
  <p:sldIdLst>
    <p:sldId id="256" r:id="rId7"/>
    <p:sldId id="364" r:id="rId8"/>
    <p:sldId id="365" r:id="rId9"/>
    <p:sldId id="366" r:id="rId10"/>
    <p:sldId id="367" r:id="rId11"/>
    <p:sldId id="368" r:id="rId12"/>
    <p:sldId id="369" r:id="rId13"/>
    <p:sldId id="272" r:id="rId14"/>
    <p:sldId id="257" r:id="rId15"/>
    <p:sldId id="358" r:id="rId16"/>
    <p:sldId id="371" r:id="rId17"/>
    <p:sldId id="370" r:id="rId18"/>
    <p:sldId id="342" r:id="rId19"/>
    <p:sldId id="372" r:id="rId20"/>
    <p:sldId id="373" r:id="rId21"/>
    <p:sldId id="363" r:id="rId22"/>
    <p:sldId id="377" r:id="rId23"/>
    <p:sldId id="374" r:id="rId24"/>
    <p:sldId id="375" r:id="rId25"/>
    <p:sldId id="376" r:id="rId26"/>
    <p:sldId id="378" r:id="rId27"/>
    <p:sldId id="379" r:id="rId28"/>
    <p:sldId id="380" r:id="rId29"/>
    <p:sldId id="381" r:id="rId30"/>
    <p:sldId id="386" r:id="rId31"/>
    <p:sldId id="387" r:id="rId32"/>
    <p:sldId id="388" r:id="rId33"/>
    <p:sldId id="390" r:id="rId34"/>
    <p:sldId id="389" r:id="rId35"/>
    <p:sldId id="382" r:id="rId36"/>
    <p:sldId id="383" r:id="rId37"/>
    <p:sldId id="384" r:id="rId38"/>
    <p:sldId id="385" r:id="rId39"/>
    <p:sldId id="361" r:id="rId40"/>
    <p:sldId id="268" r:id="rId41"/>
  </p:sldIdLst>
  <p:sldSz cx="16256000" cy="9144000"/>
  <p:notesSz cx="6858000" cy="9144000"/>
  <p:defaultTex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xmlns="">
        <p15:guide id="1" orient="horz" pos="894">
          <p15:clr>
            <a:srgbClr val="A4A3A4"/>
          </p15:clr>
        </p15:guide>
        <p15:guide id="2" pos="912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3"/>
    <p:restoredTop sz="73119"/>
  </p:normalViewPr>
  <p:slideViewPr>
    <p:cSldViewPr snapToGrid="0">
      <p:cViewPr>
        <p:scale>
          <a:sx n="76" d="100"/>
          <a:sy n="76" d="100"/>
        </p:scale>
        <p:origin x="-160" y="-80"/>
      </p:cViewPr>
      <p:guideLst>
        <p:guide orient="horz" pos="894"/>
        <p:guide pos="9120"/>
      </p:guideLst>
    </p:cSldViewPr>
  </p:slideViewPr>
  <p:notesTextViewPr>
    <p:cViewPr>
      <p:scale>
        <a:sx n="100" d="100"/>
        <a:sy n="100" d="100"/>
      </p:scale>
      <p:origin x="0" y="0"/>
    </p:cViewPr>
  </p:notesTextViewPr>
  <p:sorterViewPr>
    <p:cViewPr>
      <p:scale>
        <a:sx n="66" d="100"/>
        <a:sy n="66" d="100"/>
      </p:scale>
      <p:origin x="0" y="512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9" Type="http://schemas.openxmlformats.org/officeDocument/2006/relationships/slide" Target="slides/slide3.xml"/><Relationship Id="rId6" Type="http://schemas.openxmlformats.org/officeDocument/2006/relationships/slideMaster" Target="slideMasters/slideMaster2.xml"/><Relationship Id="rId7" Type="http://schemas.openxmlformats.org/officeDocument/2006/relationships/slide" Target="slides/slide1.xml"/><Relationship Id="rId8" Type="http://schemas.openxmlformats.org/officeDocument/2006/relationships/slide" Target="slides/slide2.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notesMaster" Target="notesMasters/notesMaster1.xml"/><Relationship Id="rId43" Type="http://schemas.openxmlformats.org/officeDocument/2006/relationships/handoutMaster" Target="handoutMasters/handoutMaster1.xml"/><Relationship Id="rId44" Type="http://schemas.openxmlformats.org/officeDocument/2006/relationships/printerSettings" Target="printerSettings/printerSettings1.bin"/><Relationship Id="rId4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36C83C-B288-304E-94BF-E61CD5B8E514}" type="doc">
      <dgm:prSet loTypeId="urn:microsoft.com/office/officeart/2005/8/layout/cycle2" loCatId="" qsTypeId="urn:microsoft.com/office/officeart/2005/8/quickstyle/simple2" qsCatId="simple" csTypeId="urn:microsoft.com/office/officeart/2005/8/colors/accent1_2" csCatId="accent1" phldr="1"/>
      <dgm:spPr/>
      <dgm:t>
        <a:bodyPr/>
        <a:lstStyle/>
        <a:p>
          <a:endParaRPr lang="en-US"/>
        </a:p>
      </dgm:t>
    </dgm:pt>
    <dgm:pt modelId="{3F36FED0-EF5E-1A42-98BA-F725FCC46927}">
      <dgm:prSet phldrT="[Text]">
        <dgm:style>
          <a:lnRef idx="3">
            <a:schemeClr val="lt1"/>
          </a:lnRef>
          <a:fillRef idx="1">
            <a:schemeClr val="dk1"/>
          </a:fillRef>
          <a:effectRef idx="1">
            <a:schemeClr val="dk1"/>
          </a:effectRef>
          <a:fontRef idx="minor">
            <a:schemeClr val="lt1"/>
          </a:fontRef>
        </dgm:style>
      </dgm:prSet>
      <dgm:spPr>
        <a:solidFill>
          <a:srgbClr val="FF0000"/>
        </a:solidFill>
      </dgm:spPr>
      <dgm:t>
        <a:bodyPr/>
        <a:lstStyle/>
        <a:p>
          <a:pPr algn="ctr"/>
          <a:r>
            <a:rPr lang="en-US" dirty="0" smtClean="0"/>
            <a:t>make change</a:t>
          </a:r>
          <a:endParaRPr lang="en-US" dirty="0"/>
        </a:p>
      </dgm:t>
    </dgm:pt>
    <dgm:pt modelId="{BBC748EC-79B0-9343-9059-53D2B5251A9F}" type="parTrans" cxnId="{59020AB6-FAED-8F4E-89F4-E3858D7A8820}">
      <dgm:prSet/>
      <dgm:spPr/>
      <dgm:t>
        <a:bodyPr/>
        <a:lstStyle/>
        <a:p>
          <a:pPr algn="ctr"/>
          <a:endParaRPr lang="en-US"/>
        </a:p>
      </dgm:t>
    </dgm:pt>
    <dgm:pt modelId="{1BDAC051-1D86-9649-9776-B82766636A19}" type="sibTrans" cxnId="{59020AB6-FAED-8F4E-89F4-E3858D7A8820}">
      <dgm:prSet/>
      <dgm:spPr/>
      <dgm:t>
        <a:bodyPr/>
        <a:lstStyle/>
        <a:p>
          <a:pPr algn="ctr"/>
          <a:endParaRPr lang="en-US"/>
        </a:p>
      </dgm:t>
    </dgm:pt>
    <dgm:pt modelId="{3FA566BD-5967-2544-BD1D-F073F6C40B58}">
      <dgm:prSet phldrT="[Text]"/>
      <dgm:spPr/>
      <dgm:t>
        <a:bodyPr/>
        <a:lstStyle/>
        <a:p>
          <a:pPr algn="ctr"/>
          <a:r>
            <a:rPr lang="en-US" dirty="0" smtClean="0"/>
            <a:t>run chef-client</a:t>
          </a:r>
          <a:endParaRPr lang="en-US" dirty="0"/>
        </a:p>
      </dgm:t>
    </dgm:pt>
    <dgm:pt modelId="{66446A9F-23D4-494C-8D15-010680B0DE03}" type="sibTrans" cxnId="{28442EE0-4B07-9744-AFB0-5C5CC223202A}">
      <dgm:prSet/>
      <dgm:spPr/>
      <dgm:t>
        <a:bodyPr/>
        <a:lstStyle/>
        <a:p>
          <a:pPr algn="ctr"/>
          <a:endParaRPr lang="en-US"/>
        </a:p>
      </dgm:t>
    </dgm:pt>
    <dgm:pt modelId="{00D0E1B9-7C3D-A74C-955C-B94304F4B352}" type="parTrans" cxnId="{28442EE0-4B07-9744-AFB0-5C5CC223202A}">
      <dgm:prSet/>
      <dgm:spPr/>
      <dgm:t>
        <a:bodyPr/>
        <a:lstStyle/>
        <a:p>
          <a:pPr algn="ctr"/>
          <a:endParaRPr lang="en-US"/>
        </a:p>
      </dgm:t>
    </dgm:pt>
    <dgm:pt modelId="{52016F2E-FC5B-4C4F-8DB8-7A4532486296}">
      <dgm:prSet phldrT="[Text]"/>
      <dgm:spPr/>
      <dgm:t>
        <a:bodyPr/>
        <a:lstStyle/>
        <a:p>
          <a:pPr algn="ctr"/>
          <a:r>
            <a:rPr lang="en-US" dirty="0" smtClean="0"/>
            <a:t>bootstrap machine</a:t>
          </a:r>
          <a:endParaRPr lang="en-US" dirty="0"/>
        </a:p>
      </dgm:t>
    </dgm:pt>
    <dgm:pt modelId="{54530FEA-48EB-A341-BC9F-3A8FF18CC516}" type="sibTrans" cxnId="{2E295BBB-B1EF-8A47-9617-FED067CFF55A}">
      <dgm:prSet/>
      <dgm:spPr/>
      <dgm:t>
        <a:bodyPr/>
        <a:lstStyle/>
        <a:p>
          <a:pPr algn="ctr"/>
          <a:endParaRPr lang="en-US"/>
        </a:p>
      </dgm:t>
    </dgm:pt>
    <dgm:pt modelId="{1E960FEB-E50A-A745-BF50-03470881EAA3}" type="parTrans" cxnId="{2E295BBB-B1EF-8A47-9617-FED067CFF55A}">
      <dgm:prSet/>
      <dgm:spPr/>
      <dgm:t>
        <a:bodyPr/>
        <a:lstStyle/>
        <a:p>
          <a:pPr algn="ctr"/>
          <a:endParaRPr lang="en-US"/>
        </a:p>
      </dgm:t>
    </dgm:pt>
    <dgm:pt modelId="{991DCA35-E91D-B649-B58B-8104F1A6AECB}">
      <dgm:prSet phldrT="[Text]"/>
      <dgm:spPr/>
      <dgm:t>
        <a:bodyPr/>
        <a:lstStyle/>
        <a:p>
          <a:pPr algn="ctr"/>
          <a:r>
            <a:rPr lang="en-US" dirty="0" smtClean="0"/>
            <a:t>provision machine</a:t>
          </a:r>
          <a:endParaRPr lang="en-US" dirty="0"/>
        </a:p>
      </dgm:t>
    </dgm:pt>
    <dgm:pt modelId="{DB7055CB-533B-5948-A8A4-913ED397A03C}" type="sibTrans" cxnId="{346C8BE2-B944-8143-B6A0-D8325F348E83}">
      <dgm:prSet/>
      <dgm:spPr/>
      <dgm:t>
        <a:bodyPr/>
        <a:lstStyle/>
        <a:p>
          <a:pPr algn="ctr"/>
          <a:endParaRPr lang="en-US"/>
        </a:p>
      </dgm:t>
    </dgm:pt>
    <dgm:pt modelId="{A815B055-67D2-3345-B1C1-93D3B54A99D3}" type="parTrans" cxnId="{346C8BE2-B944-8143-B6A0-D8325F348E83}">
      <dgm:prSet/>
      <dgm:spPr/>
      <dgm:t>
        <a:bodyPr/>
        <a:lstStyle/>
        <a:p>
          <a:pPr algn="ctr"/>
          <a:endParaRPr lang="en-US"/>
        </a:p>
      </dgm:t>
    </dgm:pt>
    <dgm:pt modelId="{56B83FC8-630A-654C-967A-D3A8D923ADAA}">
      <dgm:prSet phldrT="[Text]"/>
      <dgm:spPr/>
      <dgm:t>
        <a:bodyPr/>
        <a:lstStyle/>
        <a:p>
          <a:pPr algn="ctr"/>
          <a:r>
            <a:rPr lang="en-US" dirty="0" smtClean="0"/>
            <a:t>upload cookbook</a:t>
          </a:r>
          <a:endParaRPr lang="en-US" dirty="0"/>
        </a:p>
      </dgm:t>
    </dgm:pt>
    <dgm:pt modelId="{0D7C27DE-7D4D-A847-9D73-17717295B629}" type="sibTrans" cxnId="{DCABB525-D7FE-6744-BC76-D58344FA1D9E}">
      <dgm:prSet/>
      <dgm:spPr/>
      <dgm:t>
        <a:bodyPr/>
        <a:lstStyle/>
        <a:p>
          <a:pPr algn="ctr"/>
          <a:endParaRPr lang="en-US"/>
        </a:p>
      </dgm:t>
    </dgm:pt>
    <dgm:pt modelId="{26BF0F39-2F2B-5B4C-92A9-FDADBA7D936C}" type="parTrans" cxnId="{DCABB525-D7FE-6744-BC76-D58344FA1D9E}">
      <dgm:prSet/>
      <dgm:spPr/>
      <dgm:t>
        <a:bodyPr/>
        <a:lstStyle/>
        <a:p>
          <a:pPr algn="ctr"/>
          <a:endParaRPr lang="en-US"/>
        </a:p>
      </dgm:t>
    </dgm:pt>
    <dgm:pt modelId="{CDB4AFFD-35E7-264B-9BBD-A621B18FE722}">
      <dgm:prSet phldrT="[Text]"/>
      <dgm:spPr>
        <a:solidFill>
          <a:srgbClr val="008000"/>
        </a:solidFill>
      </dgm:spPr>
      <dgm:t>
        <a:bodyPr/>
        <a:lstStyle/>
        <a:p>
          <a:pPr algn="ctr"/>
          <a:r>
            <a:rPr lang="en-US" dirty="0" smtClean="0"/>
            <a:t>ad hoc</a:t>
          </a:r>
          <a:r>
            <a:rPr lang="en-US" baseline="0" dirty="0" smtClean="0"/>
            <a:t> verification</a:t>
          </a:r>
          <a:endParaRPr lang="en-US" dirty="0"/>
        </a:p>
      </dgm:t>
    </dgm:pt>
    <dgm:pt modelId="{D0257083-3B53-434C-B1FA-801D9BC35039}" type="parTrans" cxnId="{4F6A554F-F593-E546-805F-2FA25142AAF4}">
      <dgm:prSet/>
      <dgm:spPr/>
      <dgm:t>
        <a:bodyPr/>
        <a:lstStyle/>
        <a:p>
          <a:pPr algn="ctr"/>
          <a:endParaRPr lang="en-US"/>
        </a:p>
      </dgm:t>
    </dgm:pt>
    <dgm:pt modelId="{023F43F1-4240-0640-B914-4E7AE7038AFC}" type="sibTrans" cxnId="{4F6A554F-F593-E546-805F-2FA25142AAF4}">
      <dgm:prSet/>
      <dgm:spPr/>
      <dgm:t>
        <a:bodyPr/>
        <a:lstStyle/>
        <a:p>
          <a:pPr algn="ctr"/>
          <a:endParaRPr lang="en-US"/>
        </a:p>
      </dgm:t>
    </dgm:pt>
    <dgm:pt modelId="{EDEB5E0A-30F0-A54A-B0F8-F331AEF54BDD}" type="pres">
      <dgm:prSet presAssocID="{C236C83C-B288-304E-94BF-E61CD5B8E514}" presName="cycle" presStyleCnt="0">
        <dgm:presLayoutVars>
          <dgm:dir/>
          <dgm:resizeHandles val="exact"/>
        </dgm:presLayoutVars>
      </dgm:prSet>
      <dgm:spPr/>
      <dgm:t>
        <a:bodyPr/>
        <a:lstStyle/>
        <a:p>
          <a:endParaRPr lang="en-US"/>
        </a:p>
      </dgm:t>
    </dgm:pt>
    <dgm:pt modelId="{94E626C9-F87A-E043-A22D-F6B29DD1EF98}" type="pres">
      <dgm:prSet presAssocID="{3F36FED0-EF5E-1A42-98BA-F725FCC46927}" presName="node" presStyleLbl="node1" presStyleIdx="0" presStyleCnt="6">
        <dgm:presLayoutVars>
          <dgm:bulletEnabled val="1"/>
        </dgm:presLayoutVars>
      </dgm:prSet>
      <dgm:spPr/>
      <dgm:t>
        <a:bodyPr/>
        <a:lstStyle/>
        <a:p>
          <a:endParaRPr lang="en-US"/>
        </a:p>
      </dgm:t>
    </dgm:pt>
    <dgm:pt modelId="{0FC4F28F-3C3C-8D46-A2CB-819F5E0BA797}" type="pres">
      <dgm:prSet presAssocID="{1BDAC051-1D86-9649-9776-B82766636A19}" presName="sibTrans" presStyleLbl="sibTrans2D1" presStyleIdx="0" presStyleCnt="6"/>
      <dgm:spPr/>
      <dgm:t>
        <a:bodyPr/>
        <a:lstStyle/>
        <a:p>
          <a:endParaRPr lang="en-US"/>
        </a:p>
      </dgm:t>
    </dgm:pt>
    <dgm:pt modelId="{05D3C2B6-C474-AA4C-80D9-CA9A6F3D9CE6}" type="pres">
      <dgm:prSet presAssocID="{1BDAC051-1D86-9649-9776-B82766636A19}" presName="connectorText" presStyleLbl="sibTrans2D1" presStyleIdx="0" presStyleCnt="6"/>
      <dgm:spPr/>
      <dgm:t>
        <a:bodyPr/>
        <a:lstStyle/>
        <a:p>
          <a:endParaRPr lang="en-US"/>
        </a:p>
      </dgm:t>
    </dgm:pt>
    <dgm:pt modelId="{135C90DA-3EC2-A54F-866A-BB18EEF25E45}" type="pres">
      <dgm:prSet presAssocID="{56B83FC8-630A-654C-967A-D3A8D923ADAA}" presName="node" presStyleLbl="node1" presStyleIdx="1" presStyleCnt="6">
        <dgm:presLayoutVars>
          <dgm:bulletEnabled val="1"/>
        </dgm:presLayoutVars>
      </dgm:prSet>
      <dgm:spPr/>
      <dgm:t>
        <a:bodyPr/>
        <a:lstStyle/>
        <a:p>
          <a:endParaRPr lang="en-US"/>
        </a:p>
      </dgm:t>
    </dgm:pt>
    <dgm:pt modelId="{069690A2-A8DE-8D4D-9E05-D20B4AD80AD5}" type="pres">
      <dgm:prSet presAssocID="{0D7C27DE-7D4D-A847-9D73-17717295B629}" presName="sibTrans" presStyleLbl="sibTrans2D1" presStyleIdx="1" presStyleCnt="6"/>
      <dgm:spPr/>
      <dgm:t>
        <a:bodyPr/>
        <a:lstStyle/>
        <a:p>
          <a:endParaRPr lang="en-US"/>
        </a:p>
      </dgm:t>
    </dgm:pt>
    <dgm:pt modelId="{820F0926-7D71-014F-B7B6-834D588F001B}" type="pres">
      <dgm:prSet presAssocID="{0D7C27DE-7D4D-A847-9D73-17717295B629}" presName="connectorText" presStyleLbl="sibTrans2D1" presStyleIdx="1" presStyleCnt="6"/>
      <dgm:spPr/>
      <dgm:t>
        <a:bodyPr/>
        <a:lstStyle/>
        <a:p>
          <a:endParaRPr lang="en-US"/>
        </a:p>
      </dgm:t>
    </dgm:pt>
    <dgm:pt modelId="{355913FF-97CF-6343-854B-F45A3E4AD525}" type="pres">
      <dgm:prSet presAssocID="{991DCA35-E91D-B649-B58B-8104F1A6AECB}" presName="node" presStyleLbl="node1" presStyleIdx="2" presStyleCnt="6">
        <dgm:presLayoutVars>
          <dgm:bulletEnabled val="1"/>
        </dgm:presLayoutVars>
      </dgm:prSet>
      <dgm:spPr/>
      <dgm:t>
        <a:bodyPr/>
        <a:lstStyle/>
        <a:p>
          <a:endParaRPr lang="en-US"/>
        </a:p>
      </dgm:t>
    </dgm:pt>
    <dgm:pt modelId="{C45BB854-D005-BB4E-B171-E5A2DA33D7C6}" type="pres">
      <dgm:prSet presAssocID="{DB7055CB-533B-5948-A8A4-913ED397A03C}" presName="sibTrans" presStyleLbl="sibTrans2D1" presStyleIdx="2" presStyleCnt="6"/>
      <dgm:spPr/>
      <dgm:t>
        <a:bodyPr/>
        <a:lstStyle/>
        <a:p>
          <a:endParaRPr lang="en-US"/>
        </a:p>
      </dgm:t>
    </dgm:pt>
    <dgm:pt modelId="{075EDDB9-0C96-2B43-A392-A0ECBF74C743}" type="pres">
      <dgm:prSet presAssocID="{DB7055CB-533B-5948-A8A4-913ED397A03C}" presName="connectorText" presStyleLbl="sibTrans2D1" presStyleIdx="2" presStyleCnt="6"/>
      <dgm:spPr/>
      <dgm:t>
        <a:bodyPr/>
        <a:lstStyle/>
        <a:p>
          <a:endParaRPr lang="en-US"/>
        </a:p>
      </dgm:t>
    </dgm:pt>
    <dgm:pt modelId="{277BD6EF-3286-4548-ACB0-5BD048391FD5}" type="pres">
      <dgm:prSet presAssocID="{52016F2E-FC5B-4C4F-8DB8-7A4532486296}" presName="node" presStyleLbl="node1" presStyleIdx="3" presStyleCnt="6">
        <dgm:presLayoutVars>
          <dgm:bulletEnabled val="1"/>
        </dgm:presLayoutVars>
      </dgm:prSet>
      <dgm:spPr/>
      <dgm:t>
        <a:bodyPr/>
        <a:lstStyle/>
        <a:p>
          <a:endParaRPr lang="en-US"/>
        </a:p>
      </dgm:t>
    </dgm:pt>
    <dgm:pt modelId="{4BD5D680-E82F-D842-9581-4C08B85C229F}" type="pres">
      <dgm:prSet presAssocID="{54530FEA-48EB-A341-BC9F-3A8FF18CC516}" presName="sibTrans" presStyleLbl="sibTrans2D1" presStyleIdx="3" presStyleCnt="6"/>
      <dgm:spPr/>
      <dgm:t>
        <a:bodyPr/>
        <a:lstStyle/>
        <a:p>
          <a:endParaRPr lang="en-US"/>
        </a:p>
      </dgm:t>
    </dgm:pt>
    <dgm:pt modelId="{46692498-78BE-4D48-A59A-4B892CAE6AC6}" type="pres">
      <dgm:prSet presAssocID="{54530FEA-48EB-A341-BC9F-3A8FF18CC516}" presName="connectorText" presStyleLbl="sibTrans2D1" presStyleIdx="3" presStyleCnt="6"/>
      <dgm:spPr/>
      <dgm:t>
        <a:bodyPr/>
        <a:lstStyle/>
        <a:p>
          <a:endParaRPr lang="en-US"/>
        </a:p>
      </dgm:t>
    </dgm:pt>
    <dgm:pt modelId="{4C2C4433-38AC-2D40-992F-92C864C62041}" type="pres">
      <dgm:prSet presAssocID="{3FA566BD-5967-2544-BD1D-F073F6C40B58}" presName="node" presStyleLbl="node1" presStyleIdx="4" presStyleCnt="6">
        <dgm:presLayoutVars>
          <dgm:bulletEnabled val="1"/>
        </dgm:presLayoutVars>
      </dgm:prSet>
      <dgm:spPr/>
      <dgm:t>
        <a:bodyPr/>
        <a:lstStyle/>
        <a:p>
          <a:endParaRPr lang="en-US"/>
        </a:p>
      </dgm:t>
    </dgm:pt>
    <dgm:pt modelId="{33FBB568-E1BF-1D48-8976-37B629C706B2}" type="pres">
      <dgm:prSet presAssocID="{66446A9F-23D4-494C-8D15-010680B0DE03}" presName="sibTrans" presStyleLbl="sibTrans2D1" presStyleIdx="4" presStyleCnt="6"/>
      <dgm:spPr/>
      <dgm:t>
        <a:bodyPr/>
        <a:lstStyle/>
        <a:p>
          <a:endParaRPr lang="en-US"/>
        </a:p>
      </dgm:t>
    </dgm:pt>
    <dgm:pt modelId="{4F5F3730-54DE-084B-91AE-9EC8B5553FA5}" type="pres">
      <dgm:prSet presAssocID="{66446A9F-23D4-494C-8D15-010680B0DE03}" presName="connectorText" presStyleLbl="sibTrans2D1" presStyleIdx="4" presStyleCnt="6"/>
      <dgm:spPr/>
      <dgm:t>
        <a:bodyPr/>
        <a:lstStyle/>
        <a:p>
          <a:endParaRPr lang="en-US"/>
        </a:p>
      </dgm:t>
    </dgm:pt>
    <dgm:pt modelId="{C80D0CE8-CCC4-254A-ADE6-18CC87CC4ACE}" type="pres">
      <dgm:prSet presAssocID="{CDB4AFFD-35E7-264B-9BBD-A621B18FE722}" presName="node" presStyleLbl="node1" presStyleIdx="5" presStyleCnt="6">
        <dgm:presLayoutVars>
          <dgm:bulletEnabled val="1"/>
        </dgm:presLayoutVars>
      </dgm:prSet>
      <dgm:spPr/>
      <dgm:t>
        <a:bodyPr/>
        <a:lstStyle/>
        <a:p>
          <a:endParaRPr lang="en-US"/>
        </a:p>
      </dgm:t>
    </dgm:pt>
    <dgm:pt modelId="{587BAFEE-4925-584C-98DC-D956EB2383A2}" type="pres">
      <dgm:prSet presAssocID="{023F43F1-4240-0640-B914-4E7AE7038AFC}" presName="sibTrans" presStyleLbl="sibTrans2D1" presStyleIdx="5" presStyleCnt="6"/>
      <dgm:spPr/>
      <dgm:t>
        <a:bodyPr/>
        <a:lstStyle/>
        <a:p>
          <a:endParaRPr lang="en-US"/>
        </a:p>
      </dgm:t>
    </dgm:pt>
    <dgm:pt modelId="{F31AD22F-6A84-7A40-91FB-F8520167703B}" type="pres">
      <dgm:prSet presAssocID="{023F43F1-4240-0640-B914-4E7AE7038AFC}" presName="connectorText" presStyleLbl="sibTrans2D1" presStyleIdx="5" presStyleCnt="6"/>
      <dgm:spPr/>
      <dgm:t>
        <a:bodyPr/>
        <a:lstStyle/>
        <a:p>
          <a:endParaRPr lang="en-US"/>
        </a:p>
      </dgm:t>
    </dgm:pt>
  </dgm:ptLst>
  <dgm:cxnLst>
    <dgm:cxn modelId="{46BBBF6C-3F5D-CF4D-BCE2-244075F78EB4}" type="presOf" srcId="{56B83FC8-630A-654C-967A-D3A8D923ADAA}" destId="{135C90DA-3EC2-A54F-866A-BB18EEF25E45}" srcOrd="0" destOrd="0" presId="urn:microsoft.com/office/officeart/2005/8/layout/cycle2"/>
    <dgm:cxn modelId="{4F6A554F-F593-E546-805F-2FA25142AAF4}" srcId="{C236C83C-B288-304E-94BF-E61CD5B8E514}" destId="{CDB4AFFD-35E7-264B-9BBD-A621B18FE722}" srcOrd="5" destOrd="0" parTransId="{D0257083-3B53-434C-B1FA-801D9BC35039}" sibTransId="{023F43F1-4240-0640-B914-4E7AE7038AFC}"/>
    <dgm:cxn modelId="{5FC98912-90AE-C642-ABC5-9EF59F2B1314}" type="presOf" srcId="{66446A9F-23D4-494C-8D15-010680B0DE03}" destId="{4F5F3730-54DE-084B-91AE-9EC8B5553FA5}" srcOrd="1" destOrd="0" presId="urn:microsoft.com/office/officeart/2005/8/layout/cycle2"/>
    <dgm:cxn modelId="{437CF5BE-D5B0-744E-9D6A-0F7592D43F28}" type="presOf" srcId="{54530FEA-48EB-A341-BC9F-3A8FF18CC516}" destId="{46692498-78BE-4D48-A59A-4B892CAE6AC6}" srcOrd="1" destOrd="0" presId="urn:microsoft.com/office/officeart/2005/8/layout/cycle2"/>
    <dgm:cxn modelId="{004284B2-0FF9-A244-AC05-8FF79A6CA0F1}" type="presOf" srcId="{CDB4AFFD-35E7-264B-9BBD-A621B18FE722}" destId="{C80D0CE8-CCC4-254A-ADE6-18CC87CC4ACE}" srcOrd="0" destOrd="0" presId="urn:microsoft.com/office/officeart/2005/8/layout/cycle2"/>
    <dgm:cxn modelId="{346C8BE2-B944-8143-B6A0-D8325F348E83}" srcId="{C236C83C-B288-304E-94BF-E61CD5B8E514}" destId="{991DCA35-E91D-B649-B58B-8104F1A6AECB}" srcOrd="2" destOrd="0" parTransId="{A815B055-67D2-3345-B1C1-93D3B54A99D3}" sibTransId="{DB7055CB-533B-5948-A8A4-913ED397A03C}"/>
    <dgm:cxn modelId="{FD5093F5-F14F-6549-8D18-0944B4C68DD8}" type="presOf" srcId="{3F36FED0-EF5E-1A42-98BA-F725FCC46927}" destId="{94E626C9-F87A-E043-A22D-F6B29DD1EF98}" srcOrd="0" destOrd="0" presId="urn:microsoft.com/office/officeart/2005/8/layout/cycle2"/>
    <dgm:cxn modelId="{AE53E165-D806-1E4F-B8D4-8B423F1BB291}" type="presOf" srcId="{54530FEA-48EB-A341-BC9F-3A8FF18CC516}" destId="{4BD5D680-E82F-D842-9581-4C08B85C229F}" srcOrd="0" destOrd="0" presId="urn:microsoft.com/office/officeart/2005/8/layout/cycle2"/>
    <dgm:cxn modelId="{2AED7B76-EA17-384C-A47D-1D756DC44275}" type="presOf" srcId="{52016F2E-FC5B-4C4F-8DB8-7A4532486296}" destId="{277BD6EF-3286-4548-ACB0-5BD048391FD5}" srcOrd="0" destOrd="0" presId="urn:microsoft.com/office/officeart/2005/8/layout/cycle2"/>
    <dgm:cxn modelId="{6E782BF0-E485-DB46-B37F-D906493382D9}" type="presOf" srcId="{023F43F1-4240-0640-B914-4E7AE7038AFC}" destId="{F31AD22F-6A84-7A40-91FB-F8520167703B}" srcOrd="1" destOrd="0" presId="urn:microsoft.com/office/officeart/2005/8/layout/cycle2"/>
    <dgm:cxn modelId="{9D102BAF-CFA2-BC43-B936-22E9DD2A0463}" type="presOf" srcId="{1BDAC051-1D86-9649-9776-B82766636A19}" destId="{05D3C2B6-C474-AA4C-80D9-CA9A6F3D9CE6}" srcOrd="1" destOrd="0" presId="urn:microsoft.com/office/officeart/2005/8/layout/cycle2"/>
    <dgm:cxn modelId="{2E295BBB-B1EF-8A47-9617-FED067CFF55A}" srcId="{C236C83C-B288-304E-94BF-E61CD5B8E514}" destId="{52016F2E-FC5B-4C4F-8DB8-7A4532486296}" srcOrd="3" destOrd="0" parTransId="{1E960FEB-E50A-A745-BF50-03470881EAA3}" sibTransId="{54530FEA-48EB-A341-BC9F-3A8FF18CC516}"/>
    <dgm:cxn modelId="{59020AB6-FAED-8F4E-89F4-E3858D7A8820}" srcId="{C236C83C-B288-304E-94BF-E61CD5B8E514}" destId="{3F36FED0-EF5E-1A42-98BA-F725FCC46927}" srcOrd="0" destOrd="0" parTransId="{BBC748EC-79B0-9343-9059-53D2B5251A9F}" sibTransId="{1BDAC051-1D86-9649-9776-B82766636A19}"/>
    <dgm:cxn modelId="{DCABB525-D7FE-6744-BC76-D58344FA1D9E}" srcId="{C236C83C-B288-304E-94BF-E61CD5B8E514}" destId="{56B83FC8-630A-654C-967A-D3A8D923ADAA}" srcOrd="1" destOrd="0" parTransId="{26BF0F39-2F2B-5B4C-92A9-FDADBA7D936C}" sibTransId="{0D7C27DE-7D4D-A847-9D73-17717295B629}"/>
    <dgm:cxn modelId="{EE3538BC-84BE-F040-994A-872B2D3C68C5}" type="presOf" srcId="{C236C83C-B288-304E-94BF-E61CD5B8E514}" destId="{EDEB5E0A-30F0-A54A-B0F8-F331AEF54BDD}" srcOrd="0" destOrd="0" presId="urn:microsoft.com/office/officeart/2005/8/layout/cycle2"/>
    <dgm:cxn modelId="{7D3C7CA7-851A-0D45-88CF-AFF0BE9852C9}" type="presOf" srcId="{DB7055CB-533B-5948-A8A4-913ED397A03C}" destId="{C45BB854-D005-BB4E-B171-E5A2DA33D7C6}" srcOrd="0" destOrd="0" presId="urn:microsoft.com/office/officeart/2005/8/layout/cycle2"/>
    <dgm:cxn modelId="{0B67E4C5-10EA-7B4F-BC22-5E6F51522E54}" type="presOf" srcId="{3FA566BD-5967-2544-BD1D-F073F6C40B58}" destId="{4C2C4433-38AC-2D40-992F-92C864C62041}" srcOrd="0" destOrd="0" presId="urn:microsoft.com/office/officeart/2005/8/layout/cycle2"/>
    <dgm:cxn modelId="{314052EE-510A-5B45-9E11-BF1EC1A8D65F}" type="presOf" srcId="{0D7C27DE-7D4D-A847-9D73-17717295B629}" destId="{820F0926-7D71-014F-B7B6-834D588F001B}" srcOrd="1" destOrd="0" presId="urn:microsoft.com/office/officeart/2005/8/layout/cycle2"/>
    <dgm:cxn modelId="{A5318C09-8C2A-B846-97EE-CA9F25A85D8E}" type="presOf" srcId="{023F43F1-4240-0640-B914-4E7AE7038AFC}" destId="{587BAFEE-4925-584C-98DC-D956EB2383A2}" srcOrd="0" destOrd="0" presId="urn:microsoft.com/office/officeart/2005/8/layout/cycle2"/>
    <dgm:cxn modelId="{EB2EF28F-AC31-3A40-9EF2-2E2BCD815792}" type="presOf" srcId="{1BDAC051-1D86-9649-9776-B82766636A19}" destId="{0FC4F28F-3C3C-8D46-A2CB-819F5E0BA797}" srcOrd="0" destOrd="0" presId="urn:microsoft.com/office/officeart/2005/8/layout/cycle2"/>
    <dgm:cxn modelId="{F3EFEA6F-915A-0A44-AAFF-D4F540C2F288}" type="presOf" srcId="{0D7C27DE-7D4D-A847-9D73-17717295B629}" destId="{069690A2-A8DE-8D4D-9E05-D20B4AD80AD5}" srcOrd="0" destOrd="0" presId="urn:microsoft.com/office/officeart/2005/8/layout/cycle2"/>
    <dgm:cxn modelId="{8A38005F-D3E4-7746-83CF-922A7CF2CDB0}" type="presOf" srcId="{991DCA35-E91D-B649-B58B-8104F1A6AECB}" destId="{355913FF-97CF-6343-854B-F45A3E4AD525}" srcOrd="0" destOrd="0" presId="urn:microsoft.com/office/officeart/2005/8/layout/cycle2"/>
    <dgm:cxn modelId="{731825F2-2B4D-CC41-87EC-B45DA7FA6C61}" type="presOf" srcId="{66446A9F-23D4-494C-8D15-010680B0DE03}" destId="{33FBB568-E1BF-1D48-8976-37B629C706B2}" srcOrd="0" destOrd="0" presId="urn:microsoft.com/office/officeart/2005/8/layout/cycle2"/>
    <dgm:cxn modelId="{4F4EC746-119E-AA41-A8E9-34E60800B673}" type="presOf" srcId="{DB7055CB-533B-5948-A8A4-913ED397A03C}" destId="{075EDDB9-0C96-2B43-A392-A0ECBF74C743}" srcOrd="1" destOrd="0" presId="urn:microsoft.com/office/officeart/2005/8/layout/cycle2"/>
    <dgm:cxn modelId="{28442EE0-4B07-9744-AFB0-5C5CC223202A}" srcId="{C236C83C-B288-304E-94BF-E61CD5B8E514}" destId="{3FA566BD-5967-2544-BD1D-F073F6C40B58}" srcOrd="4" destOrd="0" parTransId="{00D0E1B9-7C3D-A74C-955C-B94304F4B352}" sibTransId="{66446A9F-23D4-494C-8D15-010680B0DE03}"/>
    <dgm:cxn modelId="{DA94855A-0E64-E647-A9A6-F683B70FCEA2}" type="presParOf" srcId="{EDEB5E0A-30F0-A54A-B0F8-F331AEF54BDD}" destId="{94E626C9-F87A-E043-A22D-F6B29DD1EF98}" srcOrd="0" destOrd="0" presId="urn:microsoft.com/office/officeart/2005/8/layout/cycle2"/>
    <dgm:cxn modelId="{F88B700B-0E2B-A84B-AC38-72A3A095FCAF}" type="presParOf" srcId="{EDEB5E0A-30F0-A54A-B0F8-F331AEF54BDD}" destId="{0FC4F28F-3C3C-8D46-A2CB-819F5E0BA797}" srcOrd="1" destOrd="0" presId="urn:microsoft.com/office/officeart/2005/8/layout/cycle2"/>
    <dgm:cxn modelId="{715BA260-4DD4-0D48-A558-72387EB782F7}" type="presParOf" srcId="{0FC4F28F-3C3C-8D46-A2CB-819F5E0BA797}" destId="{05D3C2B6-C474-AA4C-80D9-CA9A6F3D9CE6}" srcOrd="0" destOrd="0" presId="urn:microsoft.com/office/officeart/2005/8/layout/cycle2"/>
    <dgm:cxn modelId="{B66FA55C-A177-A142-9927-A10333839B85}" type="presParOf" srcId="{EDEB5E0A-30F0-A54A-B0F8-F331AEF54BDD}" destId="{135C90DA-3EC2-A54F-866A-BB18EEF25E45}" srcOrd="2" destOrd="0" presId="urn:microsoft.com/office/officeart/2005/8/layout/cycle2"/>
    <dgm:cxn modelId="{F8C164EF-9DFA-2B4D-B43F-DD625696211B}" type="presParOf" srcId="{EDEB5E0A-30F0-A54A-B0F8-F331AEF54BDD}" destId="{069690A2-A8DE-8D4D-9E05-D20B4AD80AD5}" srcOrd="3" destOrd="0" presId="urn:microsoft.com/office/officeart/2005/8/layout/cycle2"/>
    <dgm:cxn modelId="{81CFF1FB-7591-8341-B363-E6E637F4E461}" type="presParOf" srcId="{069690A2-A8DE-8D4D-9E05-D20B4AD80AD5}" destId="{820F0926-7D71-014F-B7B6-834D588F001B}" srcOrd="0" destOrd="0" presId="urn:microsoft.com/office/officeart/2005/8/layout/cycle2"/>
    <dgm:cxn modelId="{F721FFDA-29FF-9C4C-948B-4444156DABA0}" type="presParOf" srcId="{EDEB5E0A-30F0-A54A-B0F8-F331AEF54BDD}" destId="{355913FF-97CF-6343-854B-F45A3E4AD525}" srcOrd="4" destOrd="0" presId="urn:microsoft.com/office/officeart/2005/8/layout/cycle2"/>
    <dgm:cxn modelId="{7C0C2BF4-7117-BD40-A68D-E682FF47ECC9}" type="presParOf" srcId="{EDEB5E0A-30F0-A54A-B0F8-F331AEF54BDD}" destId="{C45BB854-D005-BB4E-B171-E5A2DA33D7C6}" srcOrd="5" destOrd="0" presId="urn:microsoft.com/office/officeart/2005/8/layout/cycle2"/>
    <dgm:cxn modelId="{B5EA94A2-38F7-054A-800B-BA30C533C4F0}" type="presParOf" srcId="{C45BB854-D005-BB4E-B171-E5A2DA33D7C6}" destId="{075EDDB9-0C96-2B43-A392-A0ECBF74C743}" srcOrd="0" destOrd="0" presId="urn:microsoft.com/office/officeart/2005/8/layout/cycle2"/>
    <dgm:cxn modelId="{C1308ACE-873F-A648-9F6A-79D37B6773BF}" type="presParOf" srcId="{EDEB5E0A-30F0-A54A-B0F8-F331AEF54BDD}" destId="{277BD6EF-3286-4548-ACB0-5BD048391FD5}" srcOrd="6" destOrd="0" presId="urn:microsoft.com/office/officeart/2005/8/layout/cycle2"/>
    <dgm:cxn modelId="{DD774F25-3018-824E-B367-42F441969808}" type="presParOf" srcId="{EDEB5E0A-30F0-A54A-B0F8-F331AEF54BDD}" destId="{4BD5D680-E82F-D842-9581-4C08B85C229F}" srcOrd="7" destOrd="0" presId="urn:microsoft.com/office/officeart/2005/8/layout/cycle2"/>
    <dgm:cxn modelId="{E3921927-1914-B64A-BCF9-1A9FB218C7CA}" type="presParOf" srcId="{4BD5D680-E82F-D842-9581-4C08B85C229F}" destId="{46692498-78BE-4D48-A59A-4B892CAE6AC6}" srcOrd="0" destOrd="0" presId="urn:microsoft.com/office/officeart/2005/8/layout/cycle2"/>
    <dgm:cxn modelId="{8995A973-C203-2E46-A529-6B0ADC4AD804}" type="presParOf" srcId="{EDEB5E0A-30F0-A54A-B0F8-F331AEF54BDD}" destId="{4C2C4433-38AC-2D40-992F-92C864C62041}" srcOrd="8" destOrd="0" presId="urn:microsoft.com/office/officeart/2005/8/layout/cycle2"/>
    <dgm:cxn modelId="{A55F9A66-5E6F-5843-B765-9DAC5D700DE0}" type="presParOf" srcId="{EDEB5E0A-30F0-A54A-B0F8-F331AEF54BDD}" destId="{33FBB568-E1BF-1D48-8976-37B629C706B2}" srcOrd="9" destOrd="0" presId="urn:microsoft.com/office/officeart/2005/8/layout/cycle2"/>
    <dgm:cxn modelId="{808A3DB9-EC8A-3945-8259-873E0CD10DF5}" type="presParOf" srcId="{33FBB568-E1BF-1D48-8976-37B629C706B2}" destId="{4F5F3730-54DE-084B-91AE-9EC8B5553FA5}" srcOrd="0" destOrd="0" presId="urn:microsoft.com/office/officeart/2005/8/layout/cycle2"/>
    <dgm:cxn modelId="{EC0009E4-5189-1343-BB8D-603DC5C581B7}" type="presParOf" srcId="{EDEB5E0A-30F0-A54A-B0F8-F331AEF54BDD}" destId="{C80D0CE8-CCC4-254A-ADE6-18CC87CC4ACE}" srcOrd="10" destOrd="0" presId="urn:microsoft.com/office/officeart/2005/8/layout/cycle2"/>
    <dgm:cxn modelId="{2A88A8FF-D2D8-9A4D-999A-493A1308179E}" type="presParOf" srcId="{EDEB5E0A-30F0-A54A-B0F8-F331AEF54BDD}" destId="{587BAFEE-4925-584C-98DC-D956EB2383A2}" srcOrd="11" destOrd="0" presId="urn:microsoft.com/office/officeart/2005/8/layout/cycle2"/>
    <dgm:cxn modelId="{EC6183D0-94C2-0943-B8BA-1C1EE62D36EF}" type="presParOf" srcId="{587BAFEE-4925-584C-98DC-D956EB2383A2}" destId="{F31AD22F-6A84-7A40-91FB-F8520167703B}" srcOrd="0" destOrd="0" presId="urn:microsoft.com/office/officeart/2005/8/layout/cycle2"/>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36C83C-B288-304E-94BF-E61CD5B8E514}" type="doc">
      <dgm:prSet loTypeId="urn:microsoft.com/office/officeart/2005/8/layout/cycle2" loCatId="" qsTypeId="urn:microsoft.com/office/officeart/2005/8/quickstyle/simple2" qsCatId="simple" csTypeId="urn:microsoft.com/office/officeart/2005/8/colors/accent1_2" csCatId="accent1" phldr="1"/>
      <dgm:spPr/>
      <dgm:t>
        <a:bodyPr/>
        <a:lstStyle/>
        <a:p>
          <a:endParaRPr lang="en-US"/>
        </a:p>
      </dgm:t>
    </dgm:pt>
    <dgm:pt modelId="{3F36FED0-EF5E-1A42-98BA-F725FCC46927}">
      <dgm:prSet phldrT="[Text]">
        <dgm:style>
          <a:lnRef idx="3">
            <a:schemeClr val="lt1"/>
          </a:lnRef>
          <a:fillRef idx="1">
            <a:schemeClr val="dk1"/>
          </a:fillRef>
          <a:effectRef idx="1">
            <a:schemeClr val="dk1"/>
          </a:effectRef>
          <a:fontRef idx="minor">
            <a:schemeClr val="lt1"/>
          </a:fontRef>
        </dgm:style>
      </dgm:prSet>
      <dgm:spPr>
        <a:solidFill>
          <a:srgbClr val="FF0000"/>
        </a:solidFill>
      </dgm:spPr>
      <dgm:t>
        <a:bodyPr/>
        <a:lstStyle/>
        <a:p>
          <a:pPr algn="ctr"/>
          <a:r>
            <a:rPr lang="en-US" dirty="0" smtClean="0"/>
            <a:t>make change</a:t>
          </a:r>
          <a:endParaRPr lang="en-US" dirty="0"/>
        </a:p>
      </dgm:t>
    </dgm:pt>
    <dgm:pt modelId="{BBC748EC-79B0-9343-9059-53D2B5251A9F}" type="parTrans" cxnId="{59020AB6-FAED-8F4E-89F4-E3858D7A8820}">
      <dgm:prSet/>
      <dgm:spPr/>
      <dgm:t>
        <a:bodyPr/>
        <a:lstStyle/>
        <a:p>
          <a:pPr algn="ctr"/>
          <a:endParaRPr lang="en-US"/>
        </a:p>
      </dgm:t>
    </dgm:pt>
    <dgm:pt modelId="{1BDAC051-1D86-9649-9776-B82766636A19}" type="sibTrans" cxnId="{59020AB6-FAED-8F4E-89F4-E3858D7A8820}">
      <dgm:prSet/>
      <dgm:spPr/>
      <dgm:t>
        <a:bodyPr/>
        <a:lstStyle/>
        <a:p>
          <a:pPr algn="ctr"/>
          <a:endParaRPr lang="en-US"/>
        </a:p>
      </dgm:t>
    </dgm:pt>
    <dgm:pt modelId="{56B83FC8-630A-654C-967A-D3A8D923ADAA}">
      <dgm:prSet phldrT="[Text]"/>
      <dgm:spPr/>
      <dgm:t>
        <a:bodyPr/>
        <a:lstStyle/>
        <a:p>
          <a:pPr algn="ctr"/>
          <a:r>
            <a:rPr lang="en-US" dirty="0" smtClean="0"/>
            <a:t>run testing tools</a:t>
          </a:r>
          <a:endParaRPr lang="en-US" dirty="0"/>
        </a:p>
      </dgm:t>
    </dgm:pt>
    <dgm:pt modelId="{0D7C27DE-7D4D-A847-9D73-17717295B629}" type="sibTrans" cxnId="{DCABB525-D7FE-6744-BC76-D58344FA1D9E}">
      <dgm:prSet/>
      <dgm:spPr/>
      <dgm:t>
        <a:bodyPr/>
        <a:lstStyle/>
        <a:p>
          <a:pPr algn="ctr"/>
          <a:endParaRPr lang="en-US"/>
        </a:p>
      </dgm:t>
    </dgm:pt>
    <dgm:pt modelId="{26BF0F39-2F2B-5B4C-92A9-FDADBA7D936C}" type="parTrans" cxnId="{DCABB525-D7FE-6744-BC76-D58344FA1D9E}">
      <dgm:prSet/>
      <dgm:spPr/>
      <dgm:t>
        <a:bodyPr/>
        <a:lstStyle/>
        <a:p>
          <a:pPr algn="ctr"/>
          <a:endParaRPr lang="en-US"/>
        </a:p>
      </dgm:t>
    </dgm:pt>
    <dgm:pt modelId="{CDB4AFFD-35E7-264B-9BBD-A621B18FE722}">
      <dgm:prSet phldrT="[Text]"/>
      <dgm:spPr>
        <a:solidFill>
          <a:srgbClr val="008000"/>
        </a:solidFill>
      </dgm:spPr>
      <dgm:t>
        <a:bodyPr/>
        <a:lstStyle/>
        <a:p>
          <a:pPr algn="ctr"/>
          <a:r>
            <a:rPr lang="en-US" dirty="0" smtClean="0"/>
            <a:t>automated</a:t>
          </a:r>
          <a:r>
            <a:rPr lang="en-US" baseline="0" dirty="0" smtClean="0"/>
            <a:t> verification</a:t>
          </a:r>
          <a:endParaRPr lang="en-US" dirty="0"/>
        </a:p>
      </dgm:t>
    </dgm:pt>
    <dgm:pt modelId="{D0257083-3B53-434C-B1FA-801D9BC35039}" type="parTrans" cxnId="{4F6A554F-F593-E546-805F-2FA25142AAF4}">
      <dgm:prSet/>
      <dgm:spPr/>
      <dgm:t>
        <a:bodyPr/>
        <a:lstStyle/>
        <a:p>
          <a:pPr algn="ctr"/>
          <a:endParaRPr lang="en-US"/>
        </a:p>
      </dgm:t>
    </dgm:pt>
    <dgm:pt modelId="{023F43F1-4240-0640-B914-4E7AE7038AFC}" type="sibTrans" cxnId="{4F6A554F-F593-E546-805F-2FA25142AAF4}">
      <dgm:prSet/>
      <dgm:spPr/>
      <dgm:t>
        <a:bodyPr/>
        <a:lstStyle/>
        <a:p>
          <a:pPr algn="ctr"/>
          <a:endParaRPr lang="en-US"/>
        </a:p>
      </dgm:t>
    </dgm:pt>
    <dgm:pt modelId="{EDEB5E0A-30F0-A54A-B0F8-F331AEF54BDD}" type="pres">
      <dgm:prSet presAssocID="{C236C83C-B288-304E-94BF-E61CD5B8E514}" presName="cycle" presStyleCnt="0">
        <dgm:presLayoutVars>
          <dgm:dir/>
          <dgm:resizeHandles val="exact"/>
        </dgm:presLayoutVars>
      </dgm:prSet>
      <dgm:spPr/>
      <dgm:t>
        <a:bodyPr/>
        <a:lstStyle/>
        <a:p>
          <a:endParaRPr lang="en-US"/>
        </a:p>
      </dgm:t>
    </dgm:pt>
    <dgm:pt modelId="{94E626C9-F87A-E043-A22D-F6B29DD1EF98}" type="pres">
      <dgm:prSet presAssocID="{3F36FED0-EF5E-1A42-98BA-F725FCC46927}" presName="node" presStyleLbl="node1" presStyleIdx="0" presStyleCnt="3">
        <dgm:presLayoutVars>
          <dgm:bulletEnabled val="1"/>
        </dgm:presLayoutVars>
      </dgm:prSet>
      <dgm:spPr/>
      <dgm:t>
        <a:bodyPr/>
        <a:lstStyle/>
        <a:p>
          <a:endParaRPr lang="en-US"/>
        </a:p>
      </dgm:t>
    </dgm:pt>
    <dgm:pt modelId="{0FC4F28F-3C3C-8D46-A2CB-819F5E0BA797}" type="pres">
      <dgm:prSet presAssocID="{1BDAC051-1D86-9649-9776-B82766636A19}" presName="sibTrans" presStyleLbl="sibTrans2D1" presStyleIdx="0" presStyleCnt="3"/>
      <dgm:spPr/>
      <dgm:t>
        <a:bodyPr/>
        <a:lstStyle/>
        <a:p>
          <a:endParaRPr lang="en-US"/>
        </a:p>
      </dgm:t>
    </dgm:pt>
    <dgm:pt modelId="{05D3C2B6-C474-AA4C-80D9-CA9A6F3D9CE6}" type="pres">
      <dgm:prSet presAssocID="{1BDAC051-1D86-9649-9776-B82766636A19}" presName="connectorText" presStyleLbl="sibTrans2D1" presStyleIdx="0" presStyleCnt="3"/>
      <dgm:spPr/>
      <dgm:t>
        <a:bodyPr/>
        <a:lstStyle/>
        <a:p>
          <a:endParaRPr lang="en-US"/>
        </a:p>
      </dgm:t>
    </dgm:pt>
    <dgm:pt modelId="{135C90DA-3EC2-A54F-866A-BB18EEF25E45}" type="pres">
      <dgm:prSet presAssocID="{56B83FC8-630A-654C-967A-D3A8D923ADAA}" presName="node" presStyleLbl="node1" presStyleIdx="1" presStyleCnt="3">
        <dgm:presLayoutVars>
          <dgm:bulletEnabled val="1"/>
        </dgm:presLayoutVars>
      </dgm:prSet>
      <dgm:spPr/>
      <dgm:t>
        <a:bodyPr/>
        <a:lstStyle/>
        <a:p>
          <a:endParaRPr lang="en-US"/>
        </a:p>
      </dgm:t>
    </dgm:pt>
    <dgm:pt modelId="{069690A2-A8DE-8D4D-9E05-D20B4AD80AD5}" type="pres">
      <dgm:prSet presAssocID="{0D7C27DE-7D4D-A847-9D73-17717295B629}" presName="sibTrans" presStyleLbl="sibTrans2D1" presStyleIdx="1" presStyleCnt="3"/>
      <dgm:spPr/>
      <dgm:t>
        <a:bodyPr/>
        <a:lstStyle/>
        <a:p>
          <a:endParaRPr lang="en-US"/>
        </a:p>
      </dgm:t>
    </dgm:pt>
    <dgm:pt modelId="{820F0926-7D71-014F-B7B6-834D588F001B}" type="pres">
      <dgm:prSet presAssocID="{0D7C27DE-7D4D-A847-9D73-17717295B629}" presName="connectorText" presStyleLbl="sibTrans2D1" presStyleIdx="1" presStyleCnt="3"/>
      <dgm:spPr/>
      <dgm:t>
        <a:bodyPr/>
        <a:lstStyle/>
        <a:p>
          <a:endParaRPr lang="en-US"/>
        </a:p>
      </dgm:t>
    </dgm:pt>
    <dgm:pt modelId="{C80D0CE8-CCC4-254A-ADE6-18CC87CC4ACE}" type="pres">
      <dgm:prSet presAssocID="{CDB4AFFD-35E7-264B-9BBD-A621B18FE722}" presName="node" presStyleLbl="node1" presStyleIdx="2" presStyleCnt="3">
        <dgm:presLayoutVars>
          <dgm:bulletEnabled val="1"/>
        </dgm:presLayoutVars>
      </dgm:prSet>
      <dgm:spPr/>
      <dgm:t>
        <a:bodyPr/>
        <a:lstStyle/>
        <a:p>
          <a:endParaRPr lang="en-US"/>
        </a:p>
      </dgm:t>
    </dgm:pt>
    <dgm:pt modelId="{587BAFEE-4925-584C-98DC-D956EB2383A2}" type="pres">
      <dgm:prSet presAssocID="{023F43F1-4240-0640-B914-4E7AE7038AFC}" presName="sibTrans" presStyleLbl="sibTrans2D1" presStyleIdx="2" presStyleCnt="3"/>
      <dgm:spPr/>
      <dgm:t>
        <a:bodyPr/>
        <a:lstStyle/>
        <a:p>
          <a:endParaRPr lang="en-US"/>
        </a:p>
      </dgm:t>
    </dgm:pt>
    <dgm:pt modelId="{F31AD22F-6A84-7A40-91FB-F8520167703B}" type="pres">
      <dgm:prSet presAssocID="{023F43F1-4240-0640-B914-4E7AE7038AFC}" presName="connectorText" presStyleLbl="sibTrans2D1" presStyleIdx="2" presStyleCnt="3"/>
      <dgm:spPr/>
      <dgm:t>
        <a:bodyPr/>
        <a:lstStyle/>
        <a:p>
          <a:endParaRPr lang="en-US"/>
        </a:p>
      </dgm:t>
    </dgm:pt>
  </dgm:ptLst>
  <dgm:cxnLst>
    <dgm:cxn modelId="{A833C6F6-B3FE-E34D-A69B-0220F029745A}" type="presOf" srcId="{0D7C27DE-7D4D-A847-9D73-17717295B629}" destId="{820F0926-7D71-014F-B7B6-834D588F001B}" srcOrd="1" destOrd="0" presId="urn:microsoft.com/office/officeart/2005/8/layout/cycle2"/>
    <dgm:cxn modelId="{4F6A554F-F593-E546-805F-2FA25142AAF4}" srcId="{C236C83C-B288-304E-94BF-E61CD5B8E514}" destId="{CDB4AFFD-35E7-264B-9BBD-A621B18FE722}" srcOrd="2" destOrd="0" parTransId="{D0257083-3B53-434C-B1FA-801D9BC35039}" sibTransId="{023F43F1-4240-0640-B914-4E7AE7038AFC}"/>
    <dgm:cxn modelId="{CBCC0B91-84FB-5847-9B2A-30523276C4D0}" type="presOf" srcId="{1BDAC051-1D86-9649-9776-B82766636A19}" destId="{05D3C2B6-C474-AA4C-80D9-CA9A6F3D9CE6}" srcOrd="1" destOrd="0" presId="urn:microsoft.com/office/officeart/2005/8/layout/cycle2"/>
    <dgm:cxn modelId="{05CFDA82-CB61-5B47-A254-4514BC5DEC43}" type="presOf" srcId="{0D7C27DE-7D4D-A847-9D73-17717295B629}" destId="{069690A2-A8DE-8D4D-9E05-D20B4AD80AD5}" srcOrd="0" destOrd="0" presId="urn:microsoft.com/office/officeart/2005/8/layout/cycle2"/>
    <dgm:cxn modelId="{59020AB6-FAED-8F4E-89F4-E3858D7A8820}" srcId="{C236C83C-B288-304E-94BF-E61CD5B8E514}" destId="{3F36FED0-EF5E-1A42-98BA-F725FCC46927}" srcOrd="0" destOrd="0" parTransId="{BBC748EC-79B0-9343-9059-53D2B5251A9F}" sibTransId="{1BDAC051-1D86-9649-9776-B82766636A19}"/>
    <dgm:cxn modelId="{DCABB525-D7FE-6744-BC76-D58344FA1D9E}" srcId="{C236C83C-B288-304E-94BF-E61CD5B8E514}" destId="{56B83FC8-630A-654C-967A-D3A8D923ADAA}" srcOrd="1" destOrd="0" parTransId="{26BF0F39-2F2B-5B4C-92A9-FDADBA7D936C}" sibTransId="{0D7C27DE-7D4D-A847-9D73-17717295B629}"/>
    <dgm:cxn modelId="{A2601FDE-4168-A44B-ACD3-AA34BCE2D38A}" type="presOf" srcId="{CDB4AFFD-35E7-264B-9BBD-A621B18FE722}" destId="{C80D0CE8-CCC4-254A-ADE6-18CC87CC4ACE}" srcOrd="0" destOrd="0" presId="urn:microsoft.com/office/officeart/2005/8/layout/cycle2"/>
    <dgm:cxn modelId="{13088495-E9EF-ED45-9134-9A0618A67A30}" type="presOf" srcId="{023F43F1-4240-0640-B914-4E7AE7038AFC}" destId="{587BAFEE-4925-584C-98DC-D956EB2383A2}" srcOrd="0" destOrd="0" presId="urn:microsoft.com/office/officeart/2005/8/layout/cycle2"/>
    <dgm:cxn modelId="{04688421-FDAD-0C41-91B8-68AED48791E6}" type="presOf" srcId="{56B83FC8-630A-654C-967A-D3A8D923ADAA}" destId="{135C90DA-3EC2-A54F-866A-BB18EEF25E45}" srcOrd="0" destOrd="0" presId="urn:microsoft.com/office/officeart/2005/8/layout/cycle2"/>
    <dgm:cxn modelId="{7BE4A4D5-0FD2-8A4D-BCBA-AFBC2F818B5E}" type="presOf" srcId="{C236C83C-B288-304E-94BF-E61CD5B8E514}" destId="{EDEB5E0A-30F0-A54A-B0F8-F331AEF54BDD}" srcOrd="0" destOrd="0" presId="urn:microsoft.com/office/officeart/2005/8/layout/cycle2"/>
    <dgm:cxn modelId="{042137D3-5D17-CE46-B856-3BF81D43030C}" type="presOf" srcId="{3F36FED0-EF5E-1A42-98BA-F725FCC46927}" destId="{94E626C9-F87A-E043-A22D-F6B29DD1EF98}" srcOrd="0" destOrd="0" presId="urn:microsoft.com/office/officeart/2005/8/layout/cycle2"/>
    <dgm:cxn modelId="{23614BCC-F274-8A4C-B4CE-27EC75BA1834}" type="presOf" srcId="{1BDAC051-1D86-9649-9776-B82766636A19}" destId="{0FC4F28F-3C3C-8D46-A2CB-819F5E0BA797}" srcOrd="0" destOrd="0" presId="urn:microsoft.com/office/officeart/2005/8/layout/cycle2"/>
    <dgm:cxn modelId="{893B3815-0861-784E-A043-469EC82A9874}" type="presOf" srcId="{023F43F1-4240-0640-B914-4E7AE7038AFC}" destId="{F31AD22F-6A84-7A40-91FB-F8520167703B}" srcOrd="1" destOrd="0" presId="urn:microsoft.com/office/officeart/2005/8/layout/cycle2"/>
    <dgm:cxn modelId="{565090F5-E0C1-0545-8127-67F845A4D64B}" type="presParOf" srcId="{EDEB5E0A-30F0-A54A-B0F8-F331AEF54BDD}" destId="{94E626C9-F87A-E043-A22D-F6B29DD1EF98}" srcOrd="0" destOrd="0" presId="urn:microsoft.com/office/officeart/2005/8/layout/cycle2"/>
    <dgm:cxn modelId="{50EA36A6-ECF6-6948-AC27-CDABD3B34C0F}" type="presParOf" srcId="{EDEB5E0A-30F0-A54A-B0F8-F331AEF54BDD}" destId="{0FC4F28F-3C3C-8D46-A2CB-819F5E0BA797}" srcOrd="1" destOrd="0" presId="urn:microsoft.com/office/officeart/2005/8/layout/cycle2"/>
    <dgm:cxn modelId="{BB37A29B-36B1-1E49-BF20-ECD1D44E62AA}" type="presParOf" srcId="{0FC4F28F-3C3C-8D46-A2CB-819F5E0BA797}" destId="{05D3C2B6-C474-AA4C-80D9-CA9A6F3D9CE6}" srcOrd="0" destOrd="0" presId="urn:microsoft.com/office/officeart/2005/8/layout/cycle2"/>
    <dgm:cxn modelId="{96D53ED8-6076-2D42-AF1A-EE2533E82ED5}" type="presParOf" srcId="{EDEB5E0A-30F0-A54A-B0F8-F331AEF54BDD}" destId="{135C90DA-3EC2-A54F-866A-BB18EEF25E45}" srcOrd="2" destOrd="0" presId="urn:microsoft.com/office/officeart/2005/8/layout/cycle2"/>
    <dgm:cxn modelId="{E7A9FD5D-7430-6541-980D-DE3CAE30B7B7}" type="presParOf" srcId="{EDEB5E0A-30F0-A54A-B0F8-F331AEF54BDD}" destId="{069690A2-A8DE-8D4D-9E05-D20B4AD80AD5}" srcOrd="3" destOrd="0" presId="urn:microsoft.com/office/officeart/2005/8/layout/cycle2"/>
    <dgm:cxn modelId="{B1EE8E20-B07F-3347-80D7-9FB3F5744D6F}" type="presParOf" srcId="{069690A2-A8DE-8D4D-9E05-D20B4AD80AD5}" destId="{820F0926-7D71-014F-B7B6-834D588F001B}" srcOrd="0" destOrd="0" presId="urn:microsoft.com/office/officeart/2005/8/layout/cycle2"/>
    <dgm:cxn modelId="{67463ADC-8934-0749-B893-B3ED1C11A41B}" type="presParOf" srcId="{EDEB5E0A-30F0-A54A-B0F8-F331AEF54BDD}" destId="{C80D0CE8-CCC4-254A-ADE6-18CC87CC4ACE}" srcOrd="4" destOrd="0" presId="urn:microsoft.com/office/officeart/2005/8/layout/cycle2"/>
    <dgm:cxn modelId="{1ED3A603-E524-A545-8893-427C2138BF64}" type="presParOf" srcId="{EDEB5E0A-30F0-A54A-B0F8-F331AEF54BDD}" destId="{587BAFEE-4925-584C-98DC-D956EB2383A2}" srcOrd="5" destOrd="0" presId="urn:microsoft.com/office/officeart/2005/8/layout/cycle2"/>
    <dgm:cxn modelId="{695CBC3D-CA52-DC47-87EC-08115275D66C}" type="presParOf" srcId="{587BAFEE-4925-584C-98DC-D956EB2383A2}" destId="{F31AD22F-6A84-7A40-91FB-F8520167703B}" srcOrd="0" destOrd="0" presId="urn:microsoft.com/office/officeart/2005/8/layout/cycle2"/>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E626C9-F87A-E043-A22D-F6B29DD1EF98}">
      <dsp:nvSpPr>
        <dsp:cNvPr id="0" name=""/>
        <dsp:cNvSpPr/>
      </dsp:nvSpPr>
      <dsp:spPr>
        <a:xfrm>
          <a:off x="3060608" y="1146"/>
          <a:ext cx="1494975" cy="1494975"/>
        </a:xfrm>
        <a:prstGeom prst="ellipse">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make change</a:t>
          </a:r>
          <a:endParaRPr lang="en-US" sz="1600" kern="1200" dirty="0"/>
        </a:p>
      </dsp:txBody>
      <dsp:txXfrm>
        <a:off x="3279542" y="220080"/>
        <a:ext cx="1057107" cy="1057107"/>
      </dsp:txXfrm>
    </dsp:sp>
    <dsp:sp modelId="{0FC4F28F-3C3C-8D46-A2CB-819F5E0BA797}">
      <dsp:nvSpPr>
        <dsp:cNvPr id="0" name=""/>
        <dsp:cNvSpPr/>
      </dsp:nvSpPr>
      <dsp:spPr>
        <a:xfrm rot="1800000">
          <a:off x="4571926" y="1052320"/>
          <a:ext cx="398253" cy="5045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4579929" y="1123362"/>
        <a:ext cx="278777" cy="302732"/>
      </dsp:txXfrm>
    </dsp:sp>
    <dsp:sp modelId="{135C90DA-3EC2-A54F-866A-BB18EEF25E45}">
      <dsp:nvSpPr>
        <dsp:cNvPr id="0" name=""/>
        <dsp:cNvSpPr/>
      </dsp:nvSpPr>
      <dsp:spPr>
        <a:xfrm>
          <a:off x="5006045" y="1124344"/>
          <a:ext cx="1494975" cy="1494975"/>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upload cookbook</a:t>
          </a:r>
          <a:endParaRPr lang="en-US" sz="1600" kern="1200" dirty="0"/>
        </a:p>
      </dsp:txBody>
      <dsp:txXfrm>
        <a:off x="5224979" y="1343278"/>
        <a:ext cx="1057107" cy="1057107"/>
      </dsp:txXfrm>
    </dsp:sp>
    <dsp:sp modelId="{069690A2-A8DE-8D4D-9E05-D20B4AD80AD5}">
      <dsp:nvSpPr>
        <dsp:cNvPr id="0" name=""/>
        <dsp:cNvSpPr/>
      </dsp:nvSpPr>
      <dsp:spPr>
        <a:xfrm rot="5400000">
          <a:off x="5554406" y="2731482"/>
          <a:ext cx="398253" cy="5045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5614144" y="2772655"/>
        <a:ext cx="278777" cy="302732"/>
      </dsp:txXfrm>
    </dsp:sp>
    <dsp:sp modelId="{355913FF-97CF-6343-854B-F45A3E4AD525}">
      <dsp:nvSpPr>
        <dsp:cNvPr id="0" name=""/>
        <dsp:cNvSpPr/>
      </dsp:nvSpPr>
      <dsp:spPr>
        <a:xfrm>
          <a:off x="5006045" y="3370740"/>
          <a:ext cx="1494975" cy="1494975"/>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provision machine</a:t>
          </a:r>
          <a:endParaRPr lang="en-US" sz="1600" kern="1200" dirty="0"/>
        </a:p>
      </dsp:txBody>
      <dsp:txXfrm>
        <a:off x="5224979" y="3589674"/>
        <a:ext cx="1057107" cy="1057107"/>
      </dsp:txXfrm>
    </dsp:sp>
    <dsp:sp modelId="{C45BB854-D005-BB4E-B171-E5A2DA33D7C6}">
      <dsp:nvSpPr>
        <dsp:cNvPr id="0" name=""/>
        <dsp:cNvSpPr/>
      </dsp:nvSpPr>
      <dsp:spPr>
        <a:xfrm rot="9000000">
          <a:off x="4591449" y="4421914"/>
          <a:ext cx="398253" cy="5045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rot="10800000">
        <a:off x="4702922" y="4492956"/>
        <a:ext cx="278777" cy="302732"/>
      </dsp:txXfrm>
    </dsp:sp>
    <dsp:sp modelId="{277BD6EF-3286-4548-ACB0-5BD048391FD5}">
      <dsp:nvSpPr>
        <dsp:cNvPr id="0" name=""/>
        <dsp:cNvSpPr/>
      </dsp:nvSpPr>
      <dsp:spPr>
        <a:xfrm>
          <a:off x="3060608" y="4493939"/>
          <a:ext cx="1494975" cy="1494975"/>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bootstrap machine</a:t>
          </a:r>
          <a:endParaRPr lang="en-US" sz="1600" kern="1200" dirty="0"/>
        </a:p>
      </dsp:txBody>
      <dsp:txXfrm>
        <a:off x="3279542" y="4712873"/>
        <a:ext cx="1057107" cy="1057107"/>
      </dsp:txXfrm>
    </dsp:sp>
    <dsp:sp modelId="{4BD5D680-E82F-D842-9581-4C08B85C229F}">
      <dsp:nvSpPr>
        <dsp:cNvPr id="0" name=""/>
        <dsp:cNvSpPr/>
      </dsp:nvSpPr>
      <dsp:spPr>
        <a:xfrm rot="12600000">
          <a:off x="2646013" y="4433186"/>
          <a:ext cx="398253" cy="5045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rot="10800000">
        <a:off x="2757486" y="4563966"/>
        <a:ext cx="278777" cy="302732"/>
      </dsp:txXfrm>
    </dsp:sp>
    <dsp:sp modelId="{4C2C4433-38AC-2D40-992F-92C864C62041}">
      <dsp:nvSpPr>
        <dsp:cNvPr id="0" name=""/>
        <dsp:cNvSpPr/>
      </dsp:nvSpPr>
      <dsp:spPr>
        <a:xfrm>
          <a:off x="1115172" y="3370740"/>
          <a:ext cx="1494975" cy="1494975"/>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run chef-client</a:t>
          </a:r>
          <a:endParaRPr lang="en-US" sz="1600" kern="1200" dirty="0"/>
        </a:p>
      </dsp:txBody>
      <dsp:txXfrm>
        <a:off x="1334106" y="3589674"/>
        <a:ext cx="1057107" cy="1057107"/>
      </dsp:txXfrm>
    </dsp:sp>
    <dsp:sp modelId="{33FBB568-E1BF-1D48-8976-37B629C706B2}">
      <dsp:nvSpPr>
        <dsp:cNvPr id="0" name=""/>
        <dsp:cNvSpPr/>
      </dsp:nvSpPr>
      <dsp:spPr>
        <a:xfrm rot="16200000">
          <a:off x="1663533" y="2754024"/>
          <a:ext cx="398253" cy="5045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1723271" y="2914673"/>
        <a:ext cx="278777" cy="302732"/>
      </dsp:txXfrm>
    </dsp:sp>
    <dsp:sp modelId="{C80D0CE8-CCC4-254A-ADE6-18CC87CC4ACE}">
      <dsp:nvSpPr>
        <dsp:cNvPr id="0" name=""/>
        <dsp:cNvSpPr/>
      </dsp:nvSpPr>
      <dsp:spPr>
        <a:xfrm>
          <a:off x="1115172" y="1124344"/>
          <a:ext cx="1494975" cy="1494975"/>
        </a:xfrm>
        <a:prstGeom prst="ellipse">
          <a:avLst/>
        </a:prstGeom>
        <a:solidFill>
          <a:srgbClr val="008000"/>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ad hoc</a:t>
          </a:r>
          <a:r>
            <a:rPr lang="en-US" sz="1600" kern="1200" baseline="0" dirty="0" smtClean="0"/>
            <a:t> verification</a:t>
          </a:r>
          <a:endParaRPr lang="en-US" sz="1600" kern="1200" dirty="0"/>
        </a:p>
      </dsp:txBody>
      <dsp:txXfrm>
        <a:off x="1334106" y="1343278"/>
        <a:ext cx="1057107" cy="1057107"/>
      </dsp:txXfrm>
    </dsp:sp>
    <dsp:sp modelId="{587BAFEE-4925-584C-98DC-D956EB2383A2}">
      <dsp:nvSpPr>
        <dsp:cNvPr id="0" name=""/>
        <dsp:cNvSpPr/>
      </dsp:nvSpPr>
      <dsp:spPr>
        <a:xfrm rot="19800000">
          <a:off x="2626490" y="1063591"/>
          <a:ext cx="398253" cy="5045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2634493" y="1194371"/>
        <a:ext cx="278777" cy="3027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E626C9-F87A-E043-A22D-F6B29DD1EF98}">
      <dsp:nvSpPr>
        <dsp:cNvPr id="0" name=""/>
        <dsp:cNvSpPr/>
      </dsp:nvSpPr>
      <dsp:spPr>
        <a:xfrm>
          <a:off x="2506501" y="811"/>
          <a:ext cx="2603190" cy="2603190"/>
        </a:xfrm>
        <a:prstGeom prst="ellipse">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make change</a:t>
          </a:r>
          <a:endParaRPr lang="en-US" sz="2900" kern="1200" dirty="0"/>
        </a:p>
      </dsp:txBody>
      <dsp:txXfrm>
        <a:off x="2887729" y="382039"/>
        <a:ext cx="1840734" cy="1840734"/>
      </dsp:txXfrm>
    </dsp:sp>
    <dsp:sp modelId="{0FC4F28F-3C3C-8D46-A2CB-819F5E0BA797}">
      <dsp:nvSpPr>
        <dsp:cNvPr id="0" name=""/>
        <dsp:cNvSpPr/>
      </dsp:nvSpPr>
      <dsp:spPr>
        <a:xfrm rot="3600000">
          <a:off x="4429514" y="2538779"/>
          <a:ext cx="692050" cy="878576"/>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a:off x="4481418" y="2624594"/>
        <a:ext cx="484435" cy="527146"/>
      </dsp:txXfrm>
    </dsp:sp>
    <dsp:sp modelId="{135C90DA-3EC2-A54F-866A-BB18EEF25E45}">
      <dsp:nvSpPr>
        <dsp:cNvPr id="0" name=""/>
        <dsp:cNvSpPr/>
      </dsp:nvSpPr>
      <dsp:spPr>
        <a:xfrm>
          <a:off x="4460974" y="3386058"/>
          <a:ext cx="2603190" cy="2603190"/>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run testing tools</a:t>
          </a:r>
          <a:endParaRPr lang="en-US" sz="2900" kern="1200" dirty="0"/>
        </a:p>
      </dsp:txBody>
      <dsp:txXfrm>
        <a:off x="4842202" y="3767286"/>
        <a:ext cx="1840734" cy="1840734"/>
      </dsp:txXfrm>
    </dsp:sp>
    <dsp:sp modelId="{069690A2-A8DE-8D4D-9E05-D20B4AD80AD5}">
      <dsp:nvSpPr>
        <dsp:cNvPr id="0" name=""/>
        <dsp:cNvSpPr/>
      </dsp:nvSpPr>
      <dsp:spPr>
        <a:xfrm rot="10800000">
          <a:off x="3481657" y="4248365"/>
          <a:ext cx="692050" cy="878576"/>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10800000">
        <a:off x="3689272" y="4424080"/>
        <a:ext cx="484435" cy="527146"/>
      </dsp:txXfrm>
    </dsp:sp>
    <dsp:sp modelId="{C80D0CE8-CCC4-254A-ADE6-18CC87CC4ACE}">
      <dsp:nvSpPr>
        <dsp:cNvPr id="0" name=""/>
        <dsp:cNvSpPr/>
      </dsp:nvSpPr>
      <dsp:spPr>
        <a:xfrm>
          <a:off x="552027" y="3386058"/>
          <a:ext cx="2603190" cy="2603190"/>
        </a:xfrm>
        <a:prstGeom prst="ellipse">
          <a:avLst/>
        </a:prstGeom>
        <a:solidFill>
          <a:srgbClr val="008000"/>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automated</a:t>
          </a:r>
          <a:r>
            <a:rPr lang="en-US" sz="2900" kern="1200" baseline="0" dirty="0" smtClean="0"/>
            <a:t> verification</a:t>
          </a:r>
          <a:endParaRPr lang="en-US" sz="2900" kern="1200" dirty="0"/>
        </a:p>
      </dsp:txBody>
      <dsp:txXfrm>
        <a:off x="933255" y="3767286"/>
        <a:ext cx="1840734" cy="1840734"/>
      </dsp:txXfrm>
    </dsp:sp>
    <dsp:sp modelId="{587BAFEE-4925-584C-98DC-D956EB2383A2}">
      <dsp:nvSpPr>
        <dsp:cNvPr id="0" name=""/>
        <dsp:cNvSpPr/>
      </dsp:nvSpPr>
      <dsp:spPr>
        <a:xfrm rot="18000000">
          <a:off x="2475041" y="2572704"/>
          <a:ext cx="692050" cy="878576"/>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a:off x="2526945" y="2838319"/>
        <a:ext cx="484435" cy="527146"/>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04CB1577-BF96-2D40-B4CA-2BF6DA80CBA7}" type="datetime1">
              <a:rPr lang="en-CA"/>
              <a:pPr>
                <a:defRPr/>
              </a:pPr>
              <a:t>11/17/16</a:t>
            </a:fld>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pPr>
                <a:defRPr/>
              </a:pPr>
              <a:t>‹#›</a:t>
            </a:fld>
            <a:endParaRPr lang="en-US" dirty="0"/>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72FDBE47-C34F-CF4A-9709-1411AD5B3286}" type="datetime1">
              <a:rPr lang="en-CA"/>
              <a:pPr>
                <a:defRPr/>
              </a:pPr>
              <a:t>11/17/16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7" name="Slide Number Placeholder 6"/>
          <p:cNvSpPr>
            <a:spLocks noGrp="1"/>
          </p:cNvSpPr>
          <p:nvPr>
            <p:ph type="sldNum" sz="quarter" idx="5"/>
          </p:nvPr>
        </p:nvSpPr>
        <p:spPr>
          <a:xfrm>
            <a:off x="6172200" y="8685213"/>
            <a:ext cx="6842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DC3734AA-3150-D947-AC52-2F5DF48BFCD5}" type="slidenum">
              <a:rPr lang="en-US"/>
              <a:pPr>
                <a:defRPr/>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dt="0"/>
  <p:notesStyle>
    <a:lvl1pPr algn="l" defTabSz="1217613" rtl="0" fontAlgn="base">
      <a:lnSpc>
        <a:spcPct val="90000"/>
      </a:lnSpc>
      <a:spcBef>
        <a:spcPct val="30000"/>
      </a:spcBef>
      <a:spcAft>
        <a:spcPts val="450"/>
      </a:spcAft>
      <a:defRPr sz="1200" kern="1200">
        <a:solidFill>
          <a:schemeClr val="tx1"/>
        </a:solidFill>
        <a:latin typeface="Arial" panose="020B0604020202020204" pitchFamily="34" charset="0"/>
        <a:ea typeface="ＭＳ Ｐゴシック" charset="0"/>
        <a:cs typeface="Arial" panose="020B0604020202020204" pitchFamily="34" charset="0"/>
      </a:defRPr>
    </a:lvl1pPr>
    <a:lvl2pPr marL="282575" indent="-1397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2pPr>
    <a:lvl3pPr marL="436563"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3pPr>
    <a:lvl4pPr marL="642938" indent="-195263"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4pPr>
    <a:lvl5pPr marL="819150"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 to Testing</a:t>
            </a:r>
            <a:r>
              <a:rPr lang="en-US" baseline="0" dirty="0" smtClean="0"/>
              <a:t> at the Edges.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96012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64322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64322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64322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64322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64322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start let me introduce myself.</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6725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58637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108999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64322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Carrying out testing at every stage (e.g. union, rehearsal) </a:t>
            </a:r>
            <a:r>
              <a:rPr lang="en-US" dirty="0" smtClean="0"/>
              <a:t>gives great feedback on</a:t>
            </a:r>
            <a:r>
              <a:rPr lang="en-US" baseline="0" dirty="0" smtClean="0"/>
              <a:t> its </a:t>
            </a:r>
            <a:r>
              <a:rPr lang="en-US" dirty="0" smtClean="0"/>
              <a:t>success at the cost of the time required for each cookbook to be pushed through this workflow.</a:t>
            </a:r>
          </a:p>
          <a:p>
            <a:endParaRPr lang="en-US" dirty="0" smtClean="0"/>
          </a:p>
          <a:p>
            <a:r>
              <a:rPr lang="en-US" dirty="0" smtClean="0"/>
              <a:t>Every </a:t>
            </a:r>
            <a:r>
              <a:rPr lang="en-US" baseline="0" dirty="0" smtClean="0"/>
              <a:t>change needs to be verified in this manner because Ruby, the language Chef is built on, is a dynamically typed programming language. Dynamically typed languages do checking at run-time as opposed to compile-time. This means that ruby files in our cookbook are not executed, thus not validated, until they are run. We also have the problem that we may even write the Ruby correctly but fail to understand the state of the host Operating System (OS) we are attempting to deploy against.</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583546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Writing</a:t>
            </a:r>
            <a:r>
              <a:rPr lang="en-US" baseline="0" dirty="0" smtClean="0"/>
              <a:t> and executing tests decreases the amount of time spent between when you make a change to when you can verify that chance. This reduces the risk within the system.</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smtClean="0"/>
              <a:t>How testing</a:t>
            </a:r>
            <a:r>
              <a:rPr lang="en-US" baseline="0" smtClean="0"/>
              <a:t> does </a:t>
            </a:r>
            <a:r>
              <a:rPr lang="en-US" smtClean="0"/>
              <a:t>address</a:t>
            </a:r>
            <a:r>
              <a:rPr lang="en-US" baseline="0" smtClean="0"/>
              <a:t> </a:t>
            </a:r>
            <a:r>
              <a:rPr lang="en-US" smtClean="0"/>
              <a:t>the </a:t>
            </a:r>
            <a:r>
              <a:rPr lang="en-US" dirty="0" smtClean="0"/>
              <a:t>speed of execution is </a:t>
            </a:r>
            <a:r>
              <a:rPr lang="en-US" baseline="0" dirty="0" smtClean="0"/>
              <a:t>by removing many of the outside dependencies and allowing you to execute your recipes against in-memory representations of the environment. Or </a:t>
            </a:r>
            <a:r>
              <a:rPr lang="en-US" dirty="0" smtClean="0"/>
              <a:t>automating</a:t>
            </a:r>
            <a:r>
              <a:rPr lang="en-US" baseline="0" dirty="0" smtClean="0"/>
              <a:t> the management of virtual machines and the process of executing your recipes against those virtual machines. And second, by allowing you to capture and automate the work that was previously performed in ad hoc verification. </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72915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 time we make changes to our cookbooks we are introducing risk. Ideall</a:t>
            </a:r>
            <a:r>
              <a:rPr lang="en-US" baseline="0" dirty="0" smtClean="0"/>
              <a:t>y we would validate every change to the cookbook but often do not because the amount of time it takes is far too prohibitive. Instead we often will batch up these changes into a set that we will validate. A set of changes like this can often hide errors that we may have introduced. This is definitely true as the complexity of the cookbook code increases.</a:t>
            </a:r>
          </a:p>
          <a:p>
            <a:endParaRPr lang="en-US" baseline="0" dirty="0" smtClean="0"/>
          </a:p>
          <a:p>
            <a:r>
              <a:rPr lang="en-US" baseline="0" dirty="0" smtClean="0"/>
              <a:t>We have a choice. We can slow down; validating every change. We can also stop making changes altogether. Or we can can adopt new practices, like testing, to help us validate these changes faster; allowing us to continue to move quickly as we continue to satisfy new requirements.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35324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gi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gi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gi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gi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gi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gi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gi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gi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3854442110"/>
      </p:ext>
    </p:extLst>
  </p:cSld>
  <p:clrMapOvr>
    <a:masterClrMapping/>
  </p:clrMapOvr>
  <p:transition xmlns:p14="http://schemas.microsoft.com/office/powerpoint/2010/mai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xmlns:p14="http://schemas.microsoft.com/office/powerpoint/2010/mai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38553979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38336180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947928335"/>
      </p:ext>
    </p:extLst>
  </p:cSld>
  <p:clrMapOvr>
    <a:masterClrMapping/>
  </p:clrMapOvr>
  <p:transition xmlns:p14="http://schemas.microsoft.com/office/powerpoint/2010/mai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47207333"/>
      </p:ext>
    </p:extLst>
  </p:cSld>
  <p:clrMapOvr>
    <a:masterClrMapping/>
  </p:clrMapOvr>
  <p:transition xmlns:p14="http://schemas.microsoft.com/office/powerpoint/2010/mai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REFERENCE</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970238568"/>
      </p:ext>
    </p:extLst>
  </p:cSld>
  <p:clrMapOvr>
    <a:masterClrMapping/>
  </p:clrMapOvr>
  <p:transition xmlns:p14="http://schemas.microsoft.com/office/powerpoint/2010/mai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995748560"/>
      </p:ext>
    </p:extLst>
  </p:cSld>
  <p:clrMapOvr>
    <a:masterClrMapping/>
  </p:clrMapOvr>
  <p:transition xmlns:p14="http://schemas.microsoft.com/office/powerpoint/2010/mai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erstitial">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6528"/>
          <a:stretch/>
        </p:blipFill>
        <p:spPr>
          <a:xfrm>
            <a:off x="0" y="-1"/>
            <a:ext cx="16258382" cy="8219209"/>
          </a:xfrm>
          <a:prstGeom prst="rect">
            <a:avLst/>
          </a:prstGeom>
        </p:spPr>
      </p:pic>
      <p:sp>
        <p:nvSpPr>
          <p:cNvPr id="13" name="Title 12"/>
          <p:cNvSpPr>
            <a:spLocks noGrp="1"/>
          </p:cNvSpPr>
          <p:nvPr>
            <p:ph type="title"/>
          </p:nvPr>
        </p:nvSpPr>
        <p:spPr>
          <a:xfrm>
            <a:off x="609600" y="855673"/>
            <a:ext cx="7027718" cy="827654"/>
          </a:xfrm>
        </p:spPr>
        <p:txBody>
          <a:bodyPr/>
          <a:lstStyle>
            <a:lvl1pPr>
              <a:defRPr>
                <a:solidFill>
                  <a:schemeClr val="bg1"/>
                </a:solidFill>
              </a:defRPr>
            </a:lvl1p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2539001"/>
            <a:ext cx="6987278" cy="4663151"/>
          </a:xfrm>
        </p:spPr>
        <p:txBody>
          <a:bodyPr>
            <a:noAutofit/>
          </a:bodyPr>
          <a:lstStyle>
            <a:lvl1pPr>
              <a:spcAft>
                <a:spcPts val="800"/>
              </a:spcAft>
              <a:defRPr baseline="0">
                <a:solidFill>
                  <a:schemeClr val="bg1"/>
                </a:solidFill>
              </a:defRPr>
            </a:lvl1pPr>
            <a:lvl2pPr>
              <a:spcAft>
                <a:spcPts val="800"/>
              </a:spcAft>
              <a:defRPr baseline="0">
                <a:solidFill>
                  <a:schemeClr val="bg1"/>
                </a:solidFill>
              </a:defRPr>
            </a:lvl2pPr>
            <a:lvl3pPr>
              <a:spcAft>
                <a:spcPts val="800"/>
              </a:spcAft>
              <a:defRPr baseline="0">
                <a:solidFill>
                  <a:schemeClr val="bg1"/>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cxnSp>
        <p:nvCxnSpPr>
          <p:cNvPr id="5" name="Straight Connector 4"/>
          <p:cNvCxnSpPr/>
          <p:nvPr userDrawn="1"/>
        </p:nvCxnSpPr>
        <p:spPr>
          <a:xfrm flipV="1">
            <a:off x="609600" y="1951630"/>
            <a:ext cx="7027718" cy="13649"/>
          </a:xfrm>
          <a:prstGeom prst="line">
            <a:avLst/>
          </a:prstGeom>
          <a:ln>
            <a:solidFill>
              <a:schemeClr val="bg1"/>
            </a:soli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52017800"/>
      </p:ext>
    </p:extLst>
  </p:cSld>
  <p:clrMapOvr>
    <a:masterClrMapping/>
  </p:clrMapOvr>
  <p:transition xmlns:p14="http://schemas.microsoft.com/office/powerpoint/2010/mai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211677136"/>
      </p:ext>
    </p:extLst>
  </p:cSld>
  <p:clrMapOvr>
    <a:masterClrMapping/>
  </p:clrMapOvr>
  <p:transition xmlns:p14="http://schemas.microsoft.com/office/powerpoint/2010/mai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LAB</a:t>
            </a: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952892369"/>
      </p:ext>
    </p:extLst>
  </p:cSld>
  <p:clrMapOvr>
    <a:masterClrMapping/>
  </p:clrMapOvr>
  <p:transition xmlns:p14="http://schemas.microsoft.com/office/powerpoint/2010/mai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1105998384"/>
      </p:ext>
    </p:extLst>
  </p:cSld>
  <p:clrMapOvr>
    <a:masterClrMapping/>
  </p:clrMapOvr>
  <p:transition xmlns:p14="http://schemas.microsoft.com/office/powerpoint/2010/mai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DISCUSSION</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666089197"/>
      </p:ext>
    </p:extLst>
  </p:cSld>
  <p:clrMapOvr>
    <a:masterClrMapping/>
  </p:clrMapOvr>
  <p:transition xmlns:p14="http://schemas.microsoft.com/office/powerpoint/2010/mai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prstGeom prst="rect">
            <a:avLst/>
          </a:prstGeo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prstGeom prst="rect">
            <a:avLst/>
          </a:prstGeo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prstGeom prst="rect">
            <a:avLst/>
          </a:prstGeo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46931651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a:prstGeom prst="rect">
            <a:avLst/>
          </a:prstGeo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549271235"/>
      </p:ext>
    </p:extLst>
  </p:cSld>
  <p:clrMapOvr>
    <a:masterClrMapping/>
  </p:clrMapOvr>
  <p:transition xmlns:p14="http://schemas.microsoft.com/office/powerpoint/2010/mai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Interstitial">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6528"/>
          <a:stretch/>
        </p:blipFill>
        <p:spPr>
          <a:xfrm>
            <a:off x="0" y="-1"/>
            <a:ext cx="16258382" cy="8219209"/>
          </a:xfrm>
          <a:prstGeom prst="rect">
            <a:avLst/>
          </a:prstGeom>
        </p:spPr>
      </p:pic>
      <p:sp>
        <p:nvSpPr>
          <p:cNvPr id="13" name="Title 12"/>
          <p:cNvSpPr>
            <a:spLocks noGrp="1"/>
          </p:cNvSpPr>
          <p:nvPr>
            <p:ph type="title"/>
          </p:nvPr>
        </p:nvSpPr>
        <p:spPr>
          <a:xfrm>
            <a:off x="609600" y="855673"/>
            <a:ext cx="7027718" cy="827654"/>
          </a:xfrm>
        </p:spPr>
        <p:txBody>
          <a:bodyPr/>
          <a:lstStyle>
            <a:lvl1pPr>
              <a:defRPr>
                <a:solidFill>
                  <a:schemeClr val="bg1"/>
                </a:solidFill>
              </a:defRPr>
            </a:lvl1p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2539001"/>
            <a:ext cx="6987278" cy="4663151"/>
          </a:xfrm>
          <a:prstGeom prst="rect">
            <a:avLst/>
          </a:prstGeom>
        </p:spPr>
        <p:txBody>
          <a:bodyPr>
            <a:noAutofit/>
          </a:bodyPr>
          <a:lstStyle>
            <a:lvl1pPr>
              <a:spcAft>
                <a:spcPts val="800"/>
              </a:spcAft>
              <a:defRPr baseline="0">
                <a:solidFill>
                  <a:schemeClr val="bg1"/>
                </a:solidFill>
              </a:defRPr>
            </a:lvl1pPr>
            <a:lvl2pPr>
              <a:spcAft>
                <a:spcPts val="800"/>
              </a:spcAft>
              <a:defRPr baseline="0">
                <a:solidFill>
                  <a:schemeClr val="bg1"/>
                </a:solidFill>
              </a:defRPr>
            </a:lvl2pPr>
            <a:lvl3pPr>
              <a:spcAft>
                <a:spcPts val="800"/>
              </a:spcAft>
              <a:defRPr baseline="0">
                <a:solidFill>
                  <a:schemeClr val="bg1"/>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cxnSp>
        <p:nvCxnSpPr>
          <p:cNvPr id="5" name="Straight Connector 4"/>
          <p:cNvCxnSpPr/>
          <p:nvPr userDrawn="1"/>
        </p:nvCxnSpPr>
        <p:spPr>
          <a:xfrm flipV="1">
            <a:off x="609600" y="1951630"/>
            <a:ext cx="7027718" cy="13649"/>
          </a:xfrm>
          <a:prstGeom prst="line">
            <a:avLst/>
          </a:prstGeom>
          <a:ln>
            <a:solidFill>
              <a:schemeClr val="bg1"/>
            </a:soli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61238680"/>
      </p:ext>
    </p:extLst>
  </p:cSld>
  <p:clrMapOvr>
    <a:masterClrMapping/>
  </p:clrMapOvr>
  <p:transition xmlns:p14="http://schemas.microsoft.com/office/powerpoint/2010/mai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747942789"/>
      </p:ext>
    </p:extLst>
  </p:cSld>
  <p:clrMapOvr>
    <a:masterClrMapping/>
  </p:clrMapOvr>
  <p:transition xmlns:p14="http://schemas.microsoft.com/office/powerpoint/2010/mai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2" Type="http://schemas.openxmlformats.org/officeDocument/2006/relationships/theme" Target="../theme/theme2.xml"/><Relationship Id="rId13" Type="http://schemas.openxmlformats.org/officeDocument/2006/relationships/image" Target="../media/image1.png"/><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67" r:id="rId2"/>
    <p:sldLayoutId id="2147483825"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3" r:id="rId13"/>
    <p:sldLayoutId id="2147483871" r:id="rId14"/>
    <p:sldLayoutId id="2147483872" r:id="rId15"/>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797234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66" r:id="rId8"/>
    <p:sldLayoutId id="2147483869" r:id="rId9"/>
    <p:sldLayoutId id="2147483870" r:id="rId10"/>
    <p:sldLayoutId id="2147483873" r:id="rId11"/>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5.jpg"/></Relationships>
</file>

<file path=ppt/slides/_rels/slide10.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5" Type="http://schemas.openxmlformats.org/officeDocument/2006/relationships/image" Target="../media/image19.emf"/><Relationship Id="rId6" Type="http://schemas.openxmlformats.org/officeDocument/2006/relationships/image" Target="../media/image20.emf"/><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5283200" y="361950"/>
            <a:ext cx="10972800" cy="1338263"/>
          </a:xfrm>
        </p:spPr>
        <p:txBody>
          <a:bodyPr>
            <a:normAutofit/>
          </a:bodyPr>
          <a:lstStyle/>
          <a:p>
            <a:r>
              <a:rPr lang="en-US" smtClean="0"/>
              <a:t>Testing at the Edges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342" y="-200508"/>
            <a:ext cx="17295400" cy="12633015"/>
          </a:xfrm>
          <a:prstGeom prst="rect">
            <a:avLst/>
          </a:prstGeom>
        </p:spPr>
      </p:pic>
      <p:sp>
        <p:nvSpPr>
          <p:cNvPr id="6" name="TextBox 5"/>
          <p:cNvSpPr txBox="1"/>
          <p:nvPr/>
        </p:nvSpPr>
        <p:spPr bwMode="white">
          <a:xfrm>
            <a:off x="0" y="2353734"/>
            <a:ext cx="13953067" cy="1473200"/>
          </a:xfrm>
          <a:prstGeom prst="rect">
            <a:avLst/>
          </a:prstGeom>
        </p:spPr>
        <p:txBody>
          <a:bodyPr vert="horz" wrap="square" lIns="91440" tIns="91440" rIns="91440" bIns="91440" rtlCol="0">
            <a:normAutofit/>
          </a:bodyPr>
          <a:lstStyle/>
          <a:p>
            <a:r>
              <a:rPr lang="en-US" sz="7200" b="1" dirty="0" smtClean="0">
                <a:ln w="6600">
                  <a:solidFill>
                    <a:schemeClr val="accent2"/>
                  </a:solidFill>
                  <a:prstDash val="solid"/>
                </a:ln>
                <a:solidFill>
                  <a:srgbClr val="FFFFFF"/>
                </a:solidFill>
                <a:effectLst>
                  <a:outerShdw dist="38100" dir="2700000" algn="tl" rotWithShape="0">
                    <a:schemeClr val="accent2"/>
                  </a:outerShdw>
                </a:effectLst>
              </a:rPr>
              <a:t>TO BOLDY TEST WHERE</a:t>
            </a:r>
          </a:p>
        </p:txBody>
      </p:sp>
      <p:sp>
        <p:nvSpPr>
          <p:cNvPr id="7" name="TextBox 6"/>
          <p:cNvSpPr txBox="1"/>
          <p:nvPr/>
        </p:nvSpPr>
        <p:spPr bwMode="white">
          <a:xfrm>
            <a:off x="524937" y="3550969"/>
            <a:ext cx="15985066" cy="1473200"/>
          </a:xfrm>
          <a:prstGeom prst="rect">
            <a:avLst/>
          </a:prstGeom>
        </p:spPr>
        <p:txBody>
          <a:bodyPr vert="horz" wrap="square" lIns="91440" tIns="91440" rIns="91440" bIns="91440" rtlCol="0">
            <a:normAutofit fontScale="92500"/>
          </a:bodyPr>
          <a:lstStyle/>
          <a:p>
            <a:r>
              <a:rPr lang="en-US" sz="7200" b="1" dirty="0" smtClean="0">
                <a:ln w="6600">
                  <a:solidFill>
                    <a:schemeClr val="accent2"/>
                  </a:solidFill>
                  <a:prstDash val="solid"/>
                </a:ln>
                <a:solidFill>
                  <a:srgbClr val="FFFFFF"/>
                </a:solidFill>
                <a:effectLst>
                  <a:outerShdw dist="38100" dir="2700000" algn="tl" rotWithShape="0">
                    <a:schemeClr val="accent2"/>
                  </a:outerShdw>
                </a:effectLst>
              </a:rPr>
              <a:t>...YOU </a:t>
            </a:r>
            <a:r>
              <a:rPr lang="en-US" sz="7200" b="1" dirty="0" smtClean="0">
                <a:ln w="6600">
                  <a:solidFill>
                    <a:schemeClr val="accent2"/>
                  </a:solidFill>
                  <a:prstDash val="solid"/>
                </a:ln>
                <a:solidFill>
                  <a:srgbClr val="FFFFFF"/>
                </a:solidFill>
                <a:effectLst>
                  <a:outerShdw dist="38100" dir="2700000" algn="tl" rotWithShape="0">
                    <a:schemeClr val="accent2"/>
                  </a:outerShdw>
                </a:effectLst>
              </a:rPr>
              <a:t>HAVE NEVER TESTED BEFORE</a:t>
            </a:r>
          </a:p>
        </p:txBody>
      </p:sp>
      <p:sp>
        <p:nvSpPr>
          <p:cNvPr id="8" name="TextBox 7"/>
          <p:cNvSpPr txBox="1"/>
          <p:nvPr/>
        </p:nvSpPr>
        <p:spPr bwMode="white">
          <a:xfrm>
            <a:off x="524937" y="10959307"/>
            <a:ext cx="15985066" cy="1473200"/>
          </a:xfrm>
          <a:prstGeom prst="rect">
            <a:avLst/>
          </a:prstGeom>
        </p:spPr>
        <p:txBody>
          <a:bodyPr vert="horz" wrap="square" lIns="91440" tIns="91440" rIns="91440" bIns="91440" rtlCol="0">
            <a:normAutofit/>
          </a:bodyPr>
          <a:lstStyle/>
          <a:p>
            <a:r>
              <a:rPr lang="en-US" sz="7200" b="1" smtClean="0">
                <a:ln w="6600">
                  <a:solidFill>
                    <a:schemeClr val="accent2"/>
                  </a:solidFill>
                  <a:prstDash val="solid"/>
                </a:ln>
                <a:solidFill>
                  <a:srgbClr val="FFFFFF"/>
                </a:solidFill>
                <a:effectLst>
                  <a:outerShdw dist="38100" dir="2700000" algn="tl" rotWithShape="0">
                    <a:schemeClr val="accent2"/>
                  </a:outerShdw>
                </a:effectLst>
              </a:rPr>
              <a:t>"USE THE FORCE H</a:t>
            </a:r>
            <a:endParaRPr lang="en-US" sz="7200" b="1" dirty="0" smtClean="0">
              <a:ln w="6600">
                <a:solidFill>
                  <a:schemeClr val="accent2"/>
                </a:solidFill>
                <a:prstDash val="solid"/>
              </a:ln>
              <a:solidFill>
                <a:srgbClr val="FFFFFF"/>
              </a:solidFill>
              <a:effectLst>
                <a:outerShdw dist="38100" dir="2700000" algn="tl" rotWithShape="0">
                  <a:schemeClr val="accent2"/>
                </a:outerShdw>
              </a:effectLst>
            </a:endParaRPr>
          </a:p>
        </p:txBody>
      </p:sp>
      <p:sp>
        <p:nvSpPr>
          <p:cNvPr id="9" name="TextBox 8"/>
          <p:cNvSpPr txBox="1"/>
          <p:nvPr/>
        </p:nvSpPr>
        <p:spPr bwMode="white">
          <a:xfrm>
            <a:off x="321733" y="7838538"/>
            <a:ext cx="15815734" cy="1473200"/>
          </a:xfrm>
          <a:prstGeom prst="rect">
            <a:avLst/>
          </a:prstGeom>
        </p:spPr>
        <p:txBody>
          <a:bodyPr vert="horz" wrap="square" lIns="91440" tIns="91440" rIns="91440" bIns="91440" rtlCol="0">
            <a:normAutofit fontScale="92500"/>
          </a:bodyPr>
          <a:lstStyle/>
          <a:p>
            <a:r>
              <a:rPr lang="en-US" sz="7200" b="1" dirty="0" smtClean="0">
                <a:ln w="6600">
                  <a:solidFill>
                    <a:schemeClr val="accent2"/>
                  </a:solidFill>
                  <a:prstDash val="solid"/>
                </a:ln>
                <a:solidFill>
                  <a:srgbClr val="FFFFFF"/>
                </a:solidFill>
                <a:effectLst>
                  <a:outerShdw dist="38100" dir="2700000" algn="tl" rotWithShape="0">
                    <a:schemeClr val="accent2"/>
                  </a:outerShdw>
                </a:effectLst>
              </a:rPr>
              <a:t>"USE THE FORCE, HARRY" - Gandalf</a:t>
            </a:r>
          </a:p>
        </p:txBody>
      </p:sp>
      <p:sp>
        <p:nvSpPr>
          <p:cNvPr id="4" name="Rectangle 3"/>
          <p:cNvSpPr/>
          <p:nvPr/>
        </p:nvSpPr>
        <p:spPr bwMode="auto">
          <a:xfrm>
            <a:off x="0" y="0"/>
            <a:ext cx="16256000" cy="12192000"/>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29173995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1000"/>
                                        <p:tgtEl>
                                          <p:spTgt spid="4"/>
                                        </p:tgtEl>
                                      </p:cBhvr>
                                    </p:animEffect>
                                    <p:set>
                                      <p:cBhvr>
                                        <p:cTn id="7" dur="1" fill="hold">
                                          <p:stCondLst>
                                            <p:cond delay="9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nodeType="clickEffect">
                                  <p:stCondLst>
                                    <p:cond delay="0"/>
                                  </p:stCondLst>
                                  <p:childTnLst>
                                    <p:animMotion origin="layout" path="M 0 4.44444E-6 L 0.01152 -0.22778 " pathEditMode="relative" rAng="0" ptsTypes="AA">
                                      <p:cBhvr>
                                        <p:cTn id="11" dur="3000" fill="hold"/>
                                        <p:tgtEl>
                                          <p:spTgt spid="3"/>
                                        </p:tgtEl>
                                        <p:attrNameLst>
                                          <p:attrName>ppt_x</p:attrName>
                                          <p:attrName>ppt_y</p:attrName>
                                        </p:attrNameLst>
                                      </p:cBhvr>
                                      <p:rCtr x="576" y="-11389"/>
                                    </p:animMotion>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randombar(horizontal)">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a:t>
            </a:r>
            <a:endParaRPr lang="en-US" dirty="0"/>
          </a:p>
        </p:txBody>
      </p:sp>
      <p:sp>
        <p:nvSpPr>
          <p:cNvPr id="3" name="Text Placeholder 2"/>
          <p:cNvSpPr>
            <a:spLocks noGrp="1"/>
          </p:cNvSpPr>
          <p:nvPr>
            <p:ph type="body" sz="quarter" idx="12"/>
          </p:nvPr>
        </p:nvSpPr>
        <p:spPr>
          <a:xfrm>
            <a:off x="650040" y="2422805"/>
            <a:ext cx="10356627" cy="2112679"/>
          </a:xfrm>
        </p:spPr>
        <p:txBody>
          <a:bodyPr/>
          <a:lstStyle/>
          <a:p>
            <a:r>
              <a:rPr lang="en-US" sz="2800" dirty="0" smtClean="0"/>
              <a:t>Understand Chef Resources </a:t>
            </a:r>
            <a:r>
              <a:rPr lang="en-US" sz="2800" dirty="0" smtClean="0"/>
              <a:t>and </a:t>
            </a:r>
            <a:r>
              <a:rPr lang="en-US" sz="2800" dirty="0" smtClean="0"/>
              <a:t>Cookbooks</a:t>
            </a:r>
            <a:endParaRPr lang="en-US" sz="2800" dirty="0" smtClean="0"/>
          </a:p>
          <a:p>
            <a:r>
              <a:rPr lang="en-US" sz="2800" dirty="0" smtClean="0"/>
              <a:t>Testing with </a:t>
            </a:r>
            <a:r>
              <a:rPr lang="en-US" sz="2800" dirty="0" err="1" smtClean="0"/>
              <a:t>ChefSpec</a:t>
            </a:r>
            <a:r>
              <a:rPr lang="en-US" sz="2800" dirty="0" smtClean="0"/>
              <a:t>, </a:t>
            </a:r>
            <a:r>
              <a:rPr lang="en-US" sz="2800" dirty="0" err="1" smtClean="0"/>
              <a:t>InSpec</a:t>
            </a:r>
            <a:r>
              <a:rPr lang="en-US" sz="2800" dirty="0" smtClean="0"/>
              <a:t>, Test Kitchen</a:t>
            </a:r>
          </a:p>
          <a:p>
            <a:r>
              <a:rPr lang="en-US" sz="2800" dirty="0" smtClean="0"/>
              <a:t>Used a Custom Resource</a:t>
            </a:r>
            <a:endParaRPr lang="en-US" sz="2800" dirty="0" smtClean="0"/>
          </a:p>
          <a:p>
            <a:endParaRPr lang="en-US" sz="2800" dirty="0" smtClean="0"/>
          </a:p>
          <a:p>
            <a:endParaRPr lang="en-US" sz="2800" dirty="0"/>
          </a:p>
        </p:txBody>
      </p:sp>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Chef Cookbook Author</a:t>
            </a:r>
          </a:p>
        </p:txBody>
      </p:sp>
      <p:pic>
        <p:nvPicPr>
          <p:cNvPr id="4" name="Picture 3"/>
          <p:cNvPicPr>
            <a:picLocks noChangeAspect="1"/>
          </p:cNvPicPr>
          <p:nvPr/>
        </p:nvPicPr>
        <p:blipFill>
          <a:blip r:embed="rId3"/>
          <a:stretch>
            <a:fillRect/>
          </a:stretch>
        </p:blipFill>
        <p:spPr>
          <a:xfrm>
            <a:off x="8908016" y="4541483"/>
            <a:ext cx="3490397" cy="3490397"/>
          </a:xfrm>
          <a:prstGeom prst="rect">
            <a:avLst/>
          </a:prstGeom>
        </p:spPr>
      </p:pic>
      <p:pic>
        <p:nvPicPr>
          <p:cNvPr id="5" name="Picture 4"/>
          <p:cNvPicPr>
            <a:picLocks noChangeAspect="1"/>
          </p:cNvPicPr>
          <p:nvPr/>
        </p:nvPicPr>
        <p:blipFill>
          <a:blip r:embed="rId4"/>
          <a:stretch>
            <a:fillRect/>
          </a:stretch>
        </p:blipFill>
        <p:spPr>
          <a:xfrm>
            <a:off x="3056961" y="4539491"/>
            <a:ext cx="5851055" cy="3494380"/>
          </a:xfrm>
          <a:prstGeom prst="rect">
            <a:avLst/>
          </a:prstGeom>
        </p:spPr>
      </p:pic>
      <p:pic>
        <p:nvPicPr>
          <p:cNvPr id="8" name="Picture 7"/>
          <p:cNvPicPr>
            <a:picLocks noChangeAspect="1"/>
          </p:cNvPicPr>
          <p:nvPr/>
        </p:nvPicPr>
        <p:blipFill>
          <a:blip r:embed="rId5"/>
          <a:stretch>
            <a:fillRect/>
          </a:stretch>
        </p:blipFill>
        <p:spPr>
          <a:xfrm>
            <a:off x="-67730" y="4539490"/>
            <a:ext cx="3007335" cy="3492389"/>
          </a:xfrm>
          <a:prstGeom prst="rect">
            <a:avLst/>
          </a:prstGeom>
        </p:spPr>
      </p:pic>
      <p:pic>
        <p:nvPicPr>
          <p:cNvPr id="9" name="Picture 8"/>
          <p:cNvPicPr>
            <a:picLocks noChangeAspect="1"/>
          </p:cNvPicPr>
          <p:nvPr/>
        </p:nvPicPr>
        <p:blipFill>
          <a:blip r:embed="rId6"/>
          <a:stretch>
            <a:fillRect/>
          </a:stretch>
        </p:blipFill>
        <p:spPr>
          <a:xfrm>
            <a:off x="12398413" y="4535484"/>
            <a:ext cx="4126893" cy="3496395"/>
          </a:xfrm>
          <a:prstGeom prst="rect">
            <a:avLst/>
          </a:prstGeom>
        </p:spPr>
      </p:pic>
    </p:spTree>
    <p:extLst>
      <p:ext uri="{BB962C8B-B14F-4D97-AF65-F5344CB8AC3E}">
        <p14:creationId xmlns:p14="http://schemas.microsoft.com/office/powerpoint/2010/main" val="29764074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pic>
        <p:nvPicPr>
          <p:cNvPr id="4" name="Picture 3" descr="viewscre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Tree>
    <p:extLst>
      <p:ext uri="{BB962C8B-B14F-4D97-AF65-F5344CB8AC3E}">
        <p14:creationId xmlns:p14="http://schemas.microsoft.com/office/powerpoint/2010/main" val="181690573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233926"/>
            <a:ext cx="16256000" cy="9377926"/>
          </a:xfrm>
          <a:prstGeom prst="rect">
            <a:avLst/>
          </a:prstGeom>
          <a:solidFill>
            <a:srgbClr val="0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2"/>
          </p:nvPr>
        </p:nvSpPr>
        <p:spPr/>
        <p:txBody>
          <a:bodyPr/>
          <a:lstStyle/>
          <a:p>
            <a:endParaRPr lang="en-US"/>
          </a:p>
        </p:txBody>
      </p:sp>
      <p:pic>
        <p:nvPicPr>
          <p:cNvPr id="5" name="Picture 4" descr="artemi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821" y="2385349"/>
            <a:ext cx="17308094" cy="4381796"/>
          </a:xfrm>
          <a:prstGeom prst="rect">
            <a:avLst/>
          </a:prstGeom>
        </p:spPr>
      </p:pic>
    </p:spTree>
    <p:extLst>
      <p:ext uri="{BB962C8B-B14F-4D97-AF65-F5344CB8AC3E}">
        <p14:creationId xmlns:p14="http://schemas.microsoft.com/office/powerpoint/2010/main" val="128537128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5" name="Text Placeholder 4"/>
          <p:cNvSpPr>
            <a:spLocks noGrp="1"/>
          </p:cNvSpPr>
          <p:nvPr>
            <p:ph type="body" sz="quarter" idx="12"/>
          </p:nvPr>
        </p:nvSpPr>
        <p:spPr>
          <a:xfrm>
            <a:off x="650040" y="2305075"/>
            <a:ext cx="9154360" cy="635709"/>
          </a:xfrm>
        </p:spPr>
        <p:txBody>
          <a:bodyPr/>
          <a:lstStyle/>
          <a:p>
            <a:r>
              <a:rPr lang="en-US" b="1" dirty="0" smtClean="0">
                <a:ea typeface="Courier" charset="0"/>
                <a:cs typeface="Courier" charset="0"/>
              </a:rPr>
              <a:t>Work 50 minutes. Break for 10 minutes.</a:t>
            </a:r>
          </a:p>
        </p:txBody>
      </p:sp>
      <p:sp>
        <p:nvSpPr>
          <p:cNvPr id="4" name="Text Placeholder 4"/>
          <p:cNvSpPr txBox="1">
            <a:spLocks/>
          </p:cNvSpPr>
          <p:nvPr/>
        </p:nvSpPr>
        <p:spPr bwMode="white">
          <a:xfrm>
            <a:off x="6417455" y="3291674"/>
            <a:ext cx="4628760" cy="4594974"/>
          </a:xfrm>
          <a:prstGeom prst="rect">
            <a:avLst/>
          </a:prstGeom>
        </p:spPr>
        <p:txBody>
          <a:bodyPr vert="horz" wrap="square" lIns="0" tIns="0" rIns="0" bIns="0" rtlCol="0">
            <a:noAutofit/>
          </a:bodyPr>
          <a:lstStyle>
            <a:lvl1pPr algn="l" defTabSz="1217613" rtl="0" eaLnBrk="1" fontAlgn="base" hangingPunct="1">
              <a:spcBef>
                <a:spcPts val="800"/>
              </a:spcBef>
              <a:spcAft>
                <a:spcPts val="800"/>
              </a:spcAft>
              <a:buSzPct val="90000"/>
              <a:buFont typeface="Arial" charset="0"/>
              <a:defRPr sz="3200" kern="1200" baseline="0">
                <a:solidFill>
                  <a:schemeClr val="bg1"/>
                </a:solidFill>
                <a:latin typeface="+mn-lt"/>
                <a:ea typeface="ＭＳ Ｐゴシック" charset="0"/>
                <a:cs typeface="ＭＳ Ｐゴシック" charset="0"/>
              </a:defRPr>
            </a:lvl1pPr>
            <a:lvl2pPr marL="307975" algn="l" defTabSz="1217613" rtl="0" eaLnBrk="1" fontAlgn="base" hangingPunct="1">
              <a:spcBef>
                <a:spcPts val="800"/>
              </a:spcBef>
              <a:spcAft>
                <a:spcPts val="800"/>
              </a:spcAft>
              <a:buSzPct val="90000"/>
              <a:buFont typeface="Arial" charset="0"/>
              <a:defRPr sz="2800" kern="1200" baseline="0">
                <a:solidFill>
                  <a:schemeClr val="bg1"/>
                </a:solidFill>
                <a:latin typeface="+mn-lt"/>
                <a:ea typeface="ＭＳ Ｐゴシック" charset="0"/>
                <a:cs typeface="+mn-cs"/>
              </a:defRPr>
            </a:lvl2pPr>
            <a:lvl3pPr marL="608013" algn="l" defTabSz="1217613" rtl="0" eaLnBrk="1" fontAlgn="base" hangingPunct="1">
              <a:spcBef>
                <a:spcPts val="800"/>
              </a:spcBef>
              <a:spcAft>
                <a:spcPts val="800"/>
              </a:spcAft>
              <a:buSzPct val="90000"/>
              <a:buFont typeface="Arial" charset="0"/>
              <a:defRPr sz="2400" kern="1200" baseline="0">
                <a:solidFill>
                  <a:schemeClr val="bg1"/>
                </a:solidFill>
                <a:latin typeface="+mn-lt"/>
                <a:ea typeface="ＭＳ Ｐゴシック" charset="0"/>
                <a:cs typeface="+mn-cs"/>
              </a:defRPr>
            </a:lvl3pPr>
            <a:lvl4pPr marL="839788" algn="l" defTabSz="1217613" rtl="0" eaLnBrk="1" fontAlgn="base" hangingPunct="1">
              <a:spcBef>
                <a:spcPts val="800"/>
              </a:spcBef>
              <a:spcAft>
                <a:spcPts val="800"/>
              </a:spcAft>
              <a:buSzPct val="90000"/>
              <a:buFont typeface="Arial" charset="0"/>
              <a:defRPr sz="2400" kern="1200" baseline="0">
                <a:solidFill>
                  <a:schemeClr val="accent3">
                    <a:lumMod val="50000"/>
                  </a:schemeClr>
                </a:solidFill>
                <a:latin typeface="+mn-lt"/>
                <a:ea typeface="ＭＳ Ｐゴシック" charset="0"/>
                <a:cs typeface="+mn-cs"/>
              </a:defRPr>
            </a:lvl4pPr>
            <a:lvl5pPr marL="1068388" algn="l" defTabSz="1217613" rtl="0" eaLnBrk="1" fontAlgn="base" hangingPunct="1">
              <a:spcBef>
                <a:spcPts val="800"/>
              </a:spcBef>
              <a:spcAft>
                <a:spcPts val="800"/>
              </a:spcAft>
              <a:buSzPct val="90000"/>
              <a:buFont typeface="Arial" charset="0"/>
              <a:defRPr sz="2000" kern="1200" baseline="0">
                <a:solidFill>
                  <a:schemeClr val="accent3">
                    <a:lumMod val="50000"/>
                  </a:schemeClr>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b="1" dirty="0" smtClean="0">
                <a:ea typeface="Courier" charset="0"/>
                <a:cs typeface="Courier" charset="0"/>
              </a:rPr>
              <a:t>PACIFIC TIME</a:t>
            </a:r>
          </a:p>
          <a:p>
            <a:r>
              <a:rPr lang="en-US" b="1" dirty="0" smtClean="0">
                <a:ea typeface="Courier" charset="0"/>
                <a:cs typeface="Courier" charset="0"/>
              </a:rPr>
              <a:t>08:00 AM to </a:t>
            </a:r>
            <a:r>
              <a:rPr lang="en-US" b="1" dirty="0">
                <a:ea typeface="Courier" charset="0"/>
                <a:cs typeface="Courier" charset="0"/>
              </a:rPr>
              <a:t>0</a:t>
            </a:r>
            <a:r>
              <a:rPr lang="en-US" b="1" dirty="0" smtClean="0">
                <a:ea typeface="Courier" charset="0"/>
                <a:cs typeface="Courier" charset="0"/>
              </a:rPr>
              <a:t>9:00 AM</a:t>
            </a:r>
          </a:p>
          <a:p>
            <a:r>
              <a:rPr lang="en-US" b="1" dirty="0">
                <a:ea typeface="Courier" charset="0"/>
                <a:cs typeface="Courier" charset="0"/>
              </a:rPr>
              <a:t>0</a:t>
            </a:r>
            <a:r>
              <a:rPr lang="en-US" b="1" dirty="0" smtClean="0">
                <a:ea typeface="Courier" charset="0"/>
                <a:cs typeface="Courier" charset="0"/>
              </a:rPr>
              <a:t>9:10 AM to 10:00 AM</a:t>
            </a:r>
          </a:p>
          <a:p>
            <a:r>
              <a:rPr lang="en-US" b="1" dirty="0" smtClean="0">
                <a:ea typeface="Courier" charset="0"/>
                <a:cs typeface="Courier" charset="0"/>
              </a:rPr>
              <a:t>10:10 AM to 11:00 AM</a:t>
            </a:r>
          </a:p>
          <a:p>
            <a:r>
              <a:rPr lang="en-US" b="1" dirty="0" smtClean="0">
                <a:ea typeface="Courier" charset="0"/>
                <a:cs typeface="Courier" charset="0"/>
              </a:rPr>
              <a:t>11:10 AM to 12:00 PM</a:t>
            </a:r>
          </a:p>
          <a:p>
            <a:r>
              <a:rPr lang="en-US" b="1" dirty="0" smtClean="0">
                <a:ea typeface="Courier" charset="0"/>
                <a:cs typeface="Courier" charset="0"/>
              </a:rPr>
              <a:t>12:00 PM to </a:t>
            </a:r>
            <a:r>
              <a:rPr lang="en-US" b="1" dirty="0">
                <a:ea typeface="Courier" charset="0"/>
                <a:cs typeface="Courier" charset="0"/>
              </a:rPr>
              <a:t>0</a:t>
            </a:r>
            <a:r>
              <a:rPr lang="en-US" b="1" dirty="0" smtClean="0">
                <a:ea typeface="Courier" charset="0"/>
                <a:cs typeface="Courier" charset="0"/>
              </a:rPr>
              <a:t>1:00 PM</a:t>
            </a:r>
          </a:p>
          <a:p>
            <a:r>
              <a:rPr lang="en-US" b="1" dirty="0" smtClean="0">
                <a:ea typeface="Courier" charset="0"/>
                <a:cs typeface="Courier" charset="0"/>
              </a:rPr>
              <a:t>01:10 PM to 02:00 PM</a:t>
            </a:r>
            <a:endParaRPr lang="en-US" b="1" dirty="0" smtClean="0">
              <a:ea typeface="Courier" charset="0"/>
              <a:cs typeface="Courier" charset="0"/>
            </a:endParaRPr>
          </a:p>
        </p:txBody>
      </p:sp>
      <p:sp>
        <p:nvSpPr>
          <p:cNvPr id="6" name="Text Placeholder 4"/>
          <p:cNvSpPr txBox="1">
            <a:spLocks/>
          </p:cNvSpPr>
          <p:nvPr/>
        </p:nvSpPr>
        <p:spPr bwMode="white">
          <a:xfrm>
            <a:off x="11432870" y="3293693"/>
            <a:ext cx="4628760" cy="4594974"/>
          </a:xfrm>
          <a:prstGeom prst="rect">
            <a:avLst/>
          </a:prstGeom>
        </p:spPr>
        <p:txBody>
          <a:bodyPr vert="horz" wrap="square" lIns="0" tIns="0" rIns="0" bIns="0" rtlCol="0">
            <a:noAutofit/>
          </a:bodyPr>
          <a:lstStyle>
            <a:lvl1pPr algn="l" defTabSz="1217613" rtl="0" eaLnBrk="1" fontAlgn="base" hangingPunct="1">
              <a:spcBef>
                <a:spcPts val="800"/>
              </a:spcBef>
              <a:spcAft>
                <a:spcPts val="800"/>
              </a:spcAft>
              <a:buSzPct val="90000"/>
              <a:buFont typeface="Arial" charset="0"/>
              <a:defRPr sz="3200" kern="1200" baseline="0">
                <a:solidFill>
                  <a:schemeClr val="bg1"/>
                </a:solidFill>
                <a:latin typeface="+mn-lt"/>
                <a:ea typeface="ＭＳ Ｐゴシック" charset="0"/>
                <a:cs typeface="ＭＳ Ｐゴシック" charset="0"/>
              </a:defRPr>
            </a:lvl1pPr>
            <a:lvl2pPr marL="307975" algn="l" defTabSz="1217613" rtl="0" eaLnBrk="1" fontAlgn="base" hangingPunct="1">
              <a:spcBef>
                <a:spcPts val="800"/>
              </a:spcBef>
              <a:spcAft>
                <a:spcPts val="800"/>
              </a:spcAft>
              <a:buSzPct val="90000"/>
              <a:buFont typeface="Arial" charset="0"/>
              <a:defRPr sz="2800" kern="1200" baseline="0">
                <a:solidFill>
                  <a:schemeClr val="bg1"/>
                </a:solidFill>
                <a:latin typeface="+mn-lt"/>
                <a:ea typeface="ＭＳ Ｐゴシック" charset="0"/>
                <a:cs typeface="+mn-cs"/>
              </a:defRPr>
            </a:lvl2pPr>
            <a:lvl3pPr marL="608013" algn="l" defTabSz="1217613" rtl="0" eaLnBrk="1" fontAlgn="base" hangingPunct="1">
              <a:spcBef>
                <a:spcPts val="800"/>
              </a:spcBef>
              <a:spcAft>
                <a:spcPts val="800"/>
              </a:spcAft>
              <a:buSzPct val="90000"/>
              <a:buFont typeface="Arial" charset="0"/>
              <a:defRPr sz="2400" kern="1200" baseline="0">
                <a:solidFill>
                  <a:schemeClr val="bg1"/>
                </a:solidFill>
                <a:latin typeface="+mn-lt"/>
                <a:ea typeface="ＭＳ Ｐゴシック" charset="0"/>
                <a:cs typeface="+mn-cs"/>
              </a:defRPr>
            </a:lvl3pPr>
            <a:lvl4pPr marL="839788" algn="l" defTabSz="1217613" rtl="0" eaLnBrk="1" fontAlgn="base" hangingPunct="1">
              <a:spcBef>
                <a:spcPts val="800"/>
              </a:spcBef>
              <a:spcAft>
                <a:spcPts val="800"/>
              </a:spcAft>
              <a:buSzPct val="90000"/>
              <a:buFont typeface="Arial" charset="0"/>
              <a:defRPr sz="2400" kern="1200" baseline="0">
                <a:solidFill>
                  <a:schemeClr val="accent3">
                    <a:lumMod val="50000"/>
                  </a:schemeClr>
                </a:solidFill>
                <a:latin typeface="+mn-lt"/>
                <a:ea typeface="ＭＳ Ｐゴシック" charset="0"/>
                <a:cs typeface="+mn-cs"/>
              </a:defRPr>
            </a:lvl4pPr>
            <a:lvl5pPr marL="1068388" algn="l" defTabSz="1217613" rtl="0" eaLnBrk="1" fontAlgn="base" hangingPunct="1">
              <a:spcBef>
                <a:spcPts val="800"/>
              </a:spcBef>
              <a:spcAft>
                <a:spcPts val="800"/>
              </a:spcAft>
              <a:buSzPct val="90000"/>
              <a:buFont typeface="Arial" charset="0"/>
              <a:defRPr sz="2000" kern="1200" baseline="0">
                <a:solidFill>
                  <a:schemeClr val="accent3">
                    <a:lumMod val="50000"/>
                  </a:schemeClr>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b="1" dirty="0" smtClean="0">
                <a:ea typeface="Courier" charset="0"/>
                <a:cs typeface="Courier" charset="0"/>
              </a:rPr>
              <a:t>EASTERN TIME</a:t>
            </a:r>
          </a:p>
          <a:p>
            <a:r>
              <a:rPr lang="en-US" b="1" dirty="0" smtClean="0">
                <a:ea typeface="Courier" charset="0"/>
                <a:cs typeface="Courier" charset="0"/>
              </a:rPr>
              <a:t>11:00 AM to 12:00 PM</a:t>
            </a:r>
          </a:p>
          <a:p>
            <a:r>
              <a:rPr lang="en-US" b="1" dirty="0" smtClean="0">
                <a:ea typeface="Courier" charset="0"/>
                <a:cs typeface="Courier" charset="0"/>
              </a:rPr>
              <a:t>12:10 PM to 01:00 PM</a:t>
            </a:r>
          </a:p>
          <a:p>
            <a:r>
              <a:rPr lang="en-US" b="1" dirty="0" smtClean="0">
                <a:ea typeface="Courier" charset="0"/>
                <a:cs typeface="Courier" charset="0"/>
              </a:rPr>
              <a:t>01:10 PM to 02:00 PM</a:t>
            </a:r>
          </a:p>
          <a:p>
            <a:r>
              <a:rPr lang="en-US" b="1" dirty="0" smtClean="0">
                <a:ea typeface="Courier" charset="0"/>
                <a:cs typeface="Courier" charset="0"/>
              </a:rPr>
              <a:t>02:10 PM to 03:00 PM</a:t>
            </a:r>
          </a:p>
          <a:p>
            <a:r>
              <a:rPr lang="en-US" b="1" dirty="0" smtClean="0">
                <a:ea typeface="Courier" charset="0"/>
                <a:cs typeface="Courier" charset="0"/>
              </a:rPr>
              <a:t>03:</a:t>
            </a:r>
            <a:r>
              <a:rPr lang="en-US" b="1" dirty="0">
                <a:ea typeface="Courier" charset="0"/>
                <a:cs typeface="Courier" charset="0"/>
              </a:rPr>
              <a:t>1</a:t>
            </a:r>
            <a:r>
              <a:rPr lang="en-US" b="1" dirty="0" smtClean="0">
                <a:ea typeface="Courier" charset="0"/>
                <a:cs typeface="Courier" charset="0"/>
              </a:rPr>
              <a:t>0 PM to 04:00 PM</a:t>
            </a:r>
          </a:p>
          <a:p>
            <a:r>
              <a:rPr lang="en-US" b="1" dirty="0" smtClean="0">
                <a:ea typeface="Courier" charset="0"/>
                <a:cs typeface="Courier" charset="0"/>
              </a:rPr>
              <a:t>04:10 PM to 05:00 PM</a:t>
            </a:r>
            <a:endParaRPr lang="en-US" b="1" dirty="0" smtClean="0">
              <a:ea typeface="Courier" charset="0"/>
              <a:cs typeface="Courier" charset="0"/>
            </a:endParaRPr>
          </a:p>
        </p:txBody>
      </p:sp>
      <p:cxnSp>
        <p:nvCxnSpPr>
          <p:cNvPr id="7" name="Straight Connector 6"/>
          <p:cNvCxnSpPr/>
          <p:nvPr/>
        </p:nvCxnSpPr>
        <p:spPr>
          <a:xfrm>
            <a:off x="6417164" y="3876488"/>
            <a:ext cx="9141128"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0290873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What Are We Going to Do With That Time?</a:t>
            </a:r>
            <a:endParaRPr lang="en-US" dirty="0"/>
          </a:p>
        </p:txBody>
      </p:sp>
      <p:sp>
        <p:nvSpPr>
          <p:cNvPr id="4" name="Text Placeholder 3"/>
          <p:cNvSpPr>
            <a:spLocks noGrp="1"/>
          </p:cNvSpPr>
          <p:nvPr>
            <p:ph type="body" sz="quarter" idx="12"/>
          </p:nvPr>
        </p:nvSpPr>
        <p:spPr>
          <a:xfrm>
            <a:off x="650040" y="1856198"/>
            <a:ext cx="14898624" cy="6153269"/>
          </a:xfrm>
        </p:spPr>
        <p:txBody>
          <a:bodyPr/>
          <a:lstStyle/>
          <a:p>
            <a:pPr marL="457200" indent="-457200">
              <a:buFont typeface="Wingdings" charset="2"/>
              <a:buChar char="q"/>
            </a:pPr>
            <a:r>
              <a:rPr lang="en-US" b="1" dirty="0" smtClean="0"/>
              <a:t>Concepts</a:t>
            </a:r>
            <a:endParaRPr lang="en-US" b="1" dirty="0" smtClean="0"/>
          </a:p>
          <a:p>
            <a:pPr marL="0" lvl="1"/>
            <a:r>
              <a:rPr lang="en-US" sz="2000" dirty="0"/>
              <a:t>	Define the tools and techniques you are going to use to solve the problem</a:t>
            </a:r>
          </a:p>
          <a:p>
            <a:pPr marL="457200" indent="-457200">
              <a:buFont typeface="Wingdings" charset="2"/>
              <a:buChar char="q"/>
            </a:pPr>
            <a:r>
              <a:rPr lang="en-US" b="1" dirty="0" smtClean="0"/>
              <a:t>GROUP Exercise</a:t>
            </a:r>
          </a:p>
          <a:p>
            <a:r>
              <a:rPr lang="en-US" sz="2000" dirty="0"/>
              <a:t>	</a:t>
            </a:r>
            <a:r>
              <a:rPr lang="en-US" sz="2000" dirty="0" smtClean="0"/>
              <a:t>We will explore a technique and solve the problem together</a:t>
            </a:r>
            <a:endParaRPr lang="en-US" sz="2000" dirty="0" smtClean="0"/>
          </a:p>
          <a:p>
            <a:pPr marL="457200" indent="-457200">
              <a:buFont typeface="Wingdings" charset="2"/>
              <a:buChar char="q"/>
            </a:pPr>
            <a:r>
              <a:rPr lang="en-US" b="1" dirty="0" smtClean="0">
                <a:solidFill>
                  <a:schemeClr val="tx1"/>
                </a:solidFill>
              </a:rPr>
              <a:t>TEAM Exercise</a:t>
            </a:r>
            <a:endParaRPr lang="en-US" b="1" dirty="0" smtClean="0">
              <a:solidFill>
                <a:schemeClr val="tx1"/>
              </a:solidFill>
            </a:endParaRPr>
          </a:p>
          <a:p>
            <a:pPr lvl="1"/>
            <a:r>
              <a:rPr lang="en-US" sz="2000" dirty="0" smtClean="0"/>
              <a:t>	Give yourself time to solve the problem</a:t>
            </a:r>
            <a:endParaRPr lang="en-US" sz="2000" dirty="0"/>
          </a:p>
          <a:p>
            <a:pPr marL="457200" indent="-457200">
              <a:buFont typeface="Wingdings" charset="2"/>
              <a:buChar char="q"/>
            </a:pPr>
            <a:r>
              <a:rPr lang="en-US" b="1" dirty="0" smtClean="0"/>
              <a:t>Pull Requests and Review</a:t>
            </a:r>
            <a:endParaRPr lang="en-US" b="1" dirty="0" smtClean="0">
              <a:solidFill>
                <a:schemeClr val="bg1">
                  <a:lumMod val="50000"/>
                </a:schemeClr>
              </a:solidFill>
            </a:endParaRPr>
          </a:p>
          <a:p>
            <a:pPr lvl="1"/>
            <a:r>
              <a:rPr lang="en-US" sz="2000" dirty="0" smtClean="0"/>
              <a:t>	</a:t>
            </a:r>
            <a:r>
              <a:rPr lang="en-US" sz="2000" dirty="0" smtClean="0"/>
              <a:t>Submit your work </a:t>
            </a:r>
            <a:r>
              <a:rPr lang="en-US" sz="2000" dirty="0" smtClean="0"/>
              <a:t>and </a:t>
            </a:r>
            <a:r>
              <a:rPr lang="en-US" sz="2000" dirty="0" smtClean="0"/>
              <a:t>questions</a:t>
            </a:r>
            <a:endParaRPr lang="en-US" sz="2000" dirty="0" smtClean="0"/>
          </a:p>
          <a:p>
            <a:pPr marL="457200" indent="-457200">
              <a:buFont typeface="Wingdings" charset="2"/>
              <a:buChar char="q"/>
            </a:pPr>
            <a:endParaRPr lang="en-US" b="1" dirty="0" smtClean="0"/>
          </a:p>
        </p:txBody>
      </p:sp>
    </p:spTree>
    <p:extLst>
      <p:ext uri="{BB962C8B-B14F-4D97-AF65-F5344CB8AC3E}">
        <p14:creationId xmlns:p14="http://schemas.microsoft.com/office/powerpoint/2010/main" val="351257080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Slides &amp; Resources</a:t>
            </a:r>
            <a:endParaRPr lang="en-US" dirty="0"/>
          </a:p>
        </p:txBody>
      </p:sp>
      <p:sp>
        <p:nvSpPr>
          <p:cNvPr id="3" name="Text Placeholder 2"/>
          <p:cNvSpPr>
            <a:spLocks noGrp="1"/>
          </p:cNvSpPr>
          <p:nvPr>
            <p:ph type="body" sz="quarter" idx="12"/>
          </p:nvPr>
        </p:nvSpPr>
        <p:spPr/>
        <p:txBody>
          <a:bodyPr anchor="ctr"/>
          <a:lstStyle/>
          <a:p>
            <a:pPr algn="ctr"/>
            <a:r>
              <a:rPr lang="en-US" sz="7200" dirty="0" err="1"/>
              <a:t>goo.gl</a:t>
            </a:r>
            <a:r>
              <a:rPr lang="en-US" sz="7200" dirty="0"/>
              <a:t>/</a:t>
            </a:r>
            <a:r>
              <a:rPr lang="en-US" sz="7200" dirty="0" smtClean="0"/>
              <a:t>f9fMWo</a:t>
            </a:r>
          </a:p>
        </p:txBody>
      </p:sp>
    </p:spTree>
    <p:extLst>
      <p:ext uri="{BB962C8B-B14F-4D97-AF65-F5344CB8AC3E}">
        <p14:creationId xmlns:p14="http://schemas.microsoft.com/office/powerpoint/2010/main" val="2281441314"/>
      </p:ext>
    </p:extLst>
  </p:cSld>
  <p:clrMapOvr>
    <a:masterClrMapping/>
  </p:clrMapOvr>
  <p:transition xmlns:p14="http://schemas.microsoft.com/office/powerpoint/2010/mai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a:xfrm>
            <a:off x="650040" y="2539001"/>
            <a:ext cx="10696991" cy="5347647"/>
          </a:xfrm>
        </p:spPr>
        <p:txBody>
          <a:bodyPr/>
          <a:lstStyle/>
          <a:p>
            <a:pPr marL="457200" indent="-457200">
              <a:buFont typeface="Wingdings" charset="2"/>
              <a:buChar char="ü"/>
            </a:pPr>
            <a:r>
              <a:rPr lang="en-US" b="1" dirty="0" smtClean="0"/>
              <a:t>Introduction</a:t>
            </a:r>
            <a:endParaRPr lang="en-US" b="1" dirty="0"/>
          </a:p>
          <a:p>
            <a:pPr marL="457200" indent="-457200">
              <a:buFont typeface="Wingdings" charset="2"/>
              <a:buChar char="q"/>
            </a:pPr>
            <a:r>
              <a:rPr lang="en-US" b="1" dirty="0" smtClean="0"/>
              <a:t>Why </a:t>
            </a:r>
            <a:r>
              <a:rPr lang="en-US" b="1" dirty="0"/>
              <a:t>should you test and what should you test</a:t>
            </a:r>
            <a:r>
              <a:rPr lang="en-US" b="1" dirty="0" smtClean="0"/>
              <a:t>?</a:t>
            </a:r>
          </a:p>
          <a:p>
            <a:pPr marL="457200" indent="-457200">
              <a:buFont typeface="Wingdings" charset="2"/>
              <a:buChar char="q"/>
            </a:pPr>
            <a:r>
              <a:rPr lang="en-US" b="1" dirty="0"/>
              <a:t>Testing and refactoring an existing helper method</a:t>
            </a:r>
          </a:p>
          <a:p>
            <a:pPr marL="457200" indent="-457200">
              <a:buFont typeface="Wingdings" charset="2"/>
              <a:buChar char="q"/>
            </a:pPr>
            <a:r>
              <a:rPr lang="en-US" b="1" dirty="0" smtClean="0"/>
              <a:t>Testing </a:t>
            </a:r>
            <a:r>
              <a:rPr lang="en-US" b="1" dirty="0"/>
              <a:t>a custom </a:t>
            </a:r>
            <a:r>
              <a:rPr lang="en-US" b="1" dirty="0" smtClean="0"/>
              <a:t>resource</a:t>
            </a:r>
          </a:p>
          <a:p>
            <a:pPr marL="457200" indent="-457200">
              <a:buFont typeface="Wingdings" charset="2"/>
              <a:buChar char="q"/>
            </a:pPr>
            <a:r>
              <a:rPr lang="en-US" b="1" dirty="0" smtClean="0"/>
              <a:t>Testing </a:t>
            </a:r>
            <a:r>
              <a:rPr lang="en-US" b="1" dirty="0"/>
              <a:t>an </a:t>
            </a:r>
            <a:r>
              <a:rPr lang="en-US" b="1" dirty="0" err="1"/>
              <a:t>Ohai</a:t>
            </a:r>
            <a:r>
              <a:rPr lang="en-US" b="1" dirty="0"/>
              <a:t> plugin</a:t>
            </a:r>
          </a:p>
        </p:txBody>
      </p:sp>
    </p:spTree>
    <p:extLst>
      <p:ext uri="{BB962C8B-B14F-4D97-AF65-F5344CB8AC3E}">
        <p14:creationId xmlns:p14="http://schemas.microsoft.com/office/powerpoint/2010/main" val="350300913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Providing Value In Three Phases</a:t>
            </a:r>
            <a:endParaRPr lang="en-US" dirty="0"/>
          </a:p>
        </p:txBody>
      </p:sp>
      <p:sp>
        <p:nvSpPr>
          <p:cNvPr id="4" name="Rectangle 3"/>
          <p:cNvSpPr/>
          <p:nvPr/>
        </p:nvSpPr>
        <p:spPr bwMode="auto">
          <a:xfrm>
            <a:off x="1206353" y="1804572"/>
            <a:ext cx="3810196" cy="3893197"/>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700" b="1" dirty="0" smtClean="0">
                <a:gradFill>
                  <a:gsLst>
                    <a:gs pos="0">
                      <a:srgbClr val="FFFFFF"/>
                    </a:gs>
                    <a:gs pos="100000">
                      <a:srgbClr val="FFFFFF"/>
                    </a:gs>
                  </a:gsLst>
                  <a:lin ang="5400000" scaled="0"/>
                </a:gradFill>
              </a:rPr>
              <a:t>1</a:t>
            </a:r>
          </a:p>
        </p:txBody>
      </p:sp>
      <p:sp>
        <p:nvSpPr>
          <p:cNvPr id="5" name="Rectangle 4"/>
          <p:cNvSpPr/>
          <p:nvPr/>
        </p:nvSpPr>
        <p:spPr bwMode="auto">
          <a:xfrm>
            <a:off x="6222902" y="1856718"/>
            <a:ext cx="3810196" cy="3841051"/>
          </a:xfrm>
          <a:prstGeom prst="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700" b="1" dirty="0">
                <a:gradFill>
                  <a:gsLst>
                    <a:gs pos="0">
                      <a:srgbClr val="FFFFFF"/>
                    </a:gs>
                    <a:gs pos="100000">
                      <a:srgbClr val="FFFFFF"/>
                    </a:gs>
                  </a:gsLst>
                  <a:lin ang="5400000" scaled="0"/>
                </a:gradFill>
              </a:rPr>
              <a:t>2</a:t>
            </a:r>
            <a:endParaRPr lang="en-US" sz="28700" b="1" dirty="0" smtClean="0">
              <a:gradFill>
                <a:gsLst>
                  <a:gs pos="0">
                    <a:srgbClr val="FFFFFF"/>
                  </a:gs>
                  <a:gs pos="100000">
                    <a:srgbClr val="FFFFFF"/>
                  </a:gs>
                </a:gsLst>
                <a:lin ang="5400000" scaled="0"/>
              </a:gradFill>
            </a:endParaRPr>
          </a:p>
        </p:txBody>
      </p:sp>
      <p:sp>
        <p:nvSpPr>
          <p:cNvPr id="6" name="Rectangle 5"/>
          <p:cNvSpPr/>
          <p:nvPr/>
        </p:nvSpPr>
        <p:spPr bwMode="auto">
          <a:xfrm>
            <a:off x="11239451" y="1825319"/>
            <a:ext cx="3810196" cy="3839032"/>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700" b="1" dirty="0">
                <a:gradFill>
                  <a:gsLst>
                    <a:gs pos="0">
                      <a:srgbClr val="FFFFFF"/>
                    </a:gs>
                    <a:gs pos="100000">
                      <a:srgbClr val="FFFFFF"/>
                    </a:gs>
                  </a:gsLst>
                  <a:lin ang="5400000" scaled="0"/>
                </a:gradFill>
              </a:rPr>
              <a:t>3</a:t>
            </a:r>
            <a:endParaRPr lang="en-US" sz="28700" b="1" dirty="0" smtClean="0">
              <a:gradFill>
                <a:gsLst>
                  <a:gs pos="0">
                    <a:srgbClr val="FFFFFF"/>
                  </a:gs>
                  <a:gs pos="100000">
                    <a:srgbClr val="FFFFFF"/>
                  </a:gs>
                </a:gsLst>
                <a:lin ang="5400000" scaled="0"/>
              </a:gradFill>
            </a:endParaRPr>
          </a:p>
        </p:txBody>
      </p:sp>
      <p:sp>
        <p:nvSpPr>
          <p:cNvPr id="9" name="TextBox 8"/>
          <p:cNvSpPr txBox="1"/>
          <p:nvPr/>
        </p:nvSpPr>
        <p:spPr bwMode="white">
          <a:xfrm>
            <a:off x="1270065" y="6065367"/>
            <a:ext cx="3659794" cy="1771154"/>
          </a:xfrm>
          <a:prstGeom prst="rect">
            <a:avLst/>
          </a:prstGeom>
        </p:spPr>
        <p:txBody>
          <a:bodyPr vert="horz" wrap="square" lIns="91440" tIns="91440" rIns="91440" bIns="91440" rtlCol="0">
            <a:normAutofit/>
          </a:bodyPr>
          <a:lstStyle/>
          <a:p>
            <a:pPr marL="342900" indent="-342900">
              <a:buFont typeface="Arial"/>
              <a:buChar char="•"/>
            </a:pPr>
            <a:r>
              <a:rPr lang="en-US" sz="2000" dirty="0" smtClean="0"/>
              <a:t>Faster Development Cycle</a:t>
            </a:r>
          </a:p>
          <a:p>
            <a:pPr marL="342900" indent="-342900">
              <a:buFont typeface="Arial"/>
              <a:buChar char="•"/>
            </a:pPr>
            <a:r>
              <a:rPr lang="en-US" sz="2000" dirty="0" smtClean="0"/>
              <a:t>Manages Risk</a:t>
            </a:r>
            <a:endParaRPr lang="en-US" sz="2000" dirty="0" smtClean="0"/>
          </a:p>
        </p:txBody>
      </p:sp>
      <p:sp>
        <p:nvSpPr>
          <p:cNvPr id="10" name="TextBox 9"/>
          <p:cNvSpPr txBox="1"/>
          <p:nvPr/>
        </p:nvSpPr>
        <p:spPr bwMode="white">
          <a:xfrm>
            <a:off x="6252055" y="6100804"/>
            <a:ext cx="3659794" cy="1771154"/>
          </a:xfrm>
          <a:prstGeom prst="rect">
            <a:avLst/>
          </a:prstGeom>
        </p:spPr>
        <p:txBody>
          <a:bodyPr vert="horz" wrap="square" lIns="91440" tIns="91440" rIns="91440" bIns="91440" rtlCol="0">
            <a:normAutofit/>
          </a:bodyPr>
          <a:lstStyle/>
          <a:p>
            <a:pPr marL="342900" indent="-342900">
              <a:buFont typeface="Arial"/>
              <a:buChar char="•"/>
            </a:pPr>
            <a:r>
              <a:rPr lang="en-US" sz="2000" dirty="0" smtClean="0"/>
              <a:t>Capture regressions</a:t>
            </a:r>
          </a:p>
          <a:p>
            <a:pPr marL="342900" indent="-342900">
              <a:buFont typeface="Arial"/>
              <a:buChar char="•"/>
            </a:pPr>
            <a:r>
              <a:rPr lang="en-US" sz="2000" dirty="0" smtClean="0"/>
              <a:t>Documents your software</a:t>
            </a:r>
            <a:endParaRPr lang="en-US" sz="2000" dirty="0" smtClean="0"/>
          </a:p>
        </p:txBody>
      </p:sp>
      <p:sp>
        <p:nvSpPr>
          <p:cNvPr id="11" name="TextBox 10"/>
          <p:cNvSpPr txBox="1"/>
          <p:nvPr/>
        </p:nvSpPr>
        <p:spPr bwMode="white">
          <a:xfrm>
            <a:off x="11250757" y="6102823"/>
            <a:ext cx="3659794" cy="1771154"/>
          </a:xfrm>
          <a:prstGeom prst="rect">
            <a:avLst/>
          </a:prstGeom>
        </p:spPr>
        <p:txBody>
          <a:bodyPr vert="horz" wrap="square" lIns="91440" tIns="91440" rIns="91440" bIns="91440" rtlCol="0">
            <a:normAutofit/>
          </a:bodyPr>
          <a:lstStyle/>
          <a:p>
            <a:pPr marL="342900" indent="-342900">
              <a:buFont typeface="Arial"/>
              <a:buChar char="•"/>
            </a:pPr>
            <a:r>
              <a:rPr lang="en-US" sz="2000" dirty="0" smtClean="0"/>
              <a:t>Helps in your design</a:t>
            </a:r>
          </a:p>
          <a:p>
            <a:pPr marL="342900" indent="-342900">
              <a:buFont typeface="Arial"/>
              <a:buChar char="•"/>
            </a:pPr>
            <a:r>
              <a:rPr lang="en-US" sz="2000" dirty="0" smtClean="0"/>
              <a:t>Ask the Right Questions</a:t>
            </a:r>
          </a:p>
        </p:txBody>
      </p:sp>
    </p:spTree>
    <p:extLst>
      <p:ext uri="{BB962C8B-B14F-4D97-AF65-F5344CB8AC3E}">
        <p14:creationId xmlns:p14="http://schemas.microsoft.com/office/powerpoint/2010/main" val="4186867010"/>
      </p:ext>
    </p:extLst>
  </p:cSld>
  <p:clrMapOvr>
    <a:masterClrMapping/>
  </p:clrMapOvr>
  <p:transition xmlns:p14="http://schemas.microsoft.com/office/powerpoint/2010/mai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4174310252"/>
              </p:ext>
            </p:extLst>
          </p:nvPr>
        </p:nvGraphicFramePr>
        <p:xfrm>
          <a:off x="4319904" y="1576970"/>
          <a:ext cx="7616193" cy="59900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p:cNvSpPr/>
          <p:nvPr/>
        </p:nvSpPr>
        <p:spPr bwMode="auto">
          <a:xfrm>
            <a:off x="269510" y="267344"/>
            <a:ext cx="915755" cy="935704"/>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6000" b="1" dirty="0" smtClean="0">
                <a:gradFill>
                  <a:gsLst>
                    <a:gs pos="0">
                      <a:srgbClr val="FFFFFF"/>
                    </a:gs>
                    <a:gs pos="100000">
                      <a:srgbClr val="FFFFFF"/>
                    </a:gs>
                  </a:gsLst>
                  <a:lin ang="5400000" scaled="0"/>
                </a:gradFill>
              </a:rPr>
              <a:t>1</a:t>
            </a:r>
          </a:p>
        </p:txBody>
      </p:sp>
    </p:spTree>
    <p:extLst>
      <p:ext uri="{BB962C8B-B14F-4D97-AF65-F5344CB8AC3E}">
        <p14:creationId xmlns:p14="http://schemas.microsoft.com/office/powerpoint/2010/main" val="283345772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54268853"/>
              </p:ext>
            </p:extLst>
          </p:nvPr>
        </p:nvGraphicFramePr>
        <p:xfrm>
          <a:off x="4319904" y="1576970"/>
          <a:ext cx="7616193" cy="59900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p:cNvSpPr/>
          <p:nvPr/>
        </p:nvSpPr>
        <p:spPr bwMode="auto">
          <a:xfrm>
            <a:off x="269510" y="267344"/>
            <a:ext cx="915755" cy="935704"/>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6000" b="1" dirty="0" smtClean="0">
                <a:gradFill>
                  <a:gsLst>
                    <a:gs pos="0">
                      <a:srgbClr val="FFFFFF"/>
                    </a:gs>
                    <a:gs pos="100000">
                      <a:srgbClr val="FFFFFF"/>
                    </a:gs>
                  </a:gsLst>
                  <a:lin ang="5400000" scaled="0"/>
                </a:gradFill>
              </a:rPr>
              <a:t>1</a:t>
            </a:r>
          </a:p>
        </p:txBody>
      </p:sp>
    </p:spTree>
    <p:extLst>
      <p:ext uri="{BB962C8B-B14F-4D97-AF65-F5344CB8AC3E}">
        <p14:creationId xmlns:p14="http://schemas.microsoft.com/office/powerpoint/2010/main" val="374179800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dirty="0"/>
          </a:p>
        </p:txBody>
      </p:sp>
      <p:sp>
        <p:nvSpPr>
          <p:cNvPr id="7" name="Text Placeholder 6"/>
          <p:cNvSpPr>
            <a:spLocks noGrp="1"/>
          </p:cNvSpPr>
          <p:nvPr>
            <p:ph type="body" sz="quarter" idx="12"/>
          </p:nvPr>
        </p:nvSpPr>
        <p:spPr/>
        <p:txBody>
          <a:bodyPr anchor="ctr"/>
          <a:lstStyle/>
          <a:p>
            <a:pPr algn="ctr"/>
            <a:r>
              <a:rPr lang="en-US" sz="13800" dirty="0" smtClean="0"/>
              <a:t>NOT YET</a:t>
            </a:r>
            <a:endParaRPr lang="en-US" sz="13800" dirty="0"/>
          </a:p>
        </p:txBody>
      </p:sp>
    </p:spTree>
    <p:extLst>
      <p:ext uri="{BB962C8B-B14F-4D97-AF65-F5344CB8AC3E}">
        <p14:creationId xmlns:p14="http://schemas.microsoft.com/office/powerpoint/2010/main" val="79751747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Risk</a:t>
            </a:r>
            <a:endParaRPr lang="en-US" dirty="0"/>
          </a:p>
        </p:txBody>
      </p:sp>
      <p:sp>
        <p:nvSpPr>
          <p:cNvPr id="3" name="Subtitle 2"/>
          <p:cNvSpPr>
            <a:spLocks noGrp="1"/>
          </p:cNvSpPr>
          <p:nvPr>
            <p:ph type="subTitle" idx="1"/>
          </p:nvPr>
        </p:nvSpPr>
        <p:spPr/>
        <p:txBody>
          <a:bodyPr/>
          <a:lstStyle/>
          <a:p>
            <a:r>
              <a:rPr lang="en-US" dirty="0" smtClean="0"/>
              <a:t>Every change to our cookbooks introduce risk. Validating every change would take too long in this system. To alleviate that we often batch these changes up. Batching up the changes make it harder to discover when we introduced an error.</a:t>
            </a:r>
            <a:endParaRPr lang="en-US" dirty="0"/>
          </a:p>
        </p:txBody>
      </p:sp>
      <p:sp>
        <p:nvSpPr>
          <p:cNvPr id="4" name="Rectangle 3"/>
          <p:cNvSpPr/>
          <p:nvPr/>
        </p:nvSpPr>
        <p:spPr bwMode="auto">
          <a:xfrm>
            <a:off x="269510" y="267344"/>
            <a:ext cx="915755" cy="935704"/>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6000" b="1" dirty="0" smtClean="0">
                <a:gradFill>
                  <a:gsLst>
                    <a:gs pos="0">
                      <a:srgbClr val="FFFFFF"/>
                    </a:gs>
                    <a:gs pos="100000">
                      <a:srgbClr val="FFFFFF"/>
                    </a:gs>
                  </a:gsLst>
                  <a:lin ang="5400000" scaled="0"/>
                </a:gradFill>
              </a:rPr>
              <a:t>1</a:t>
            </a:r>
          </a:p>
        </p:txBody>
      </p:sp>
    </p:spTree>
    <p:extLst>
      <p:ext uri="{BB962C8B-B14F-4D97-AF65-F5344CB8AC3E}">
        <p14:creationId xmlns:p14="http://schemas.microsoft.com/office/powerpoint/2010/main" val="18437248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Capturing Regressions</a:t>
            </a:r>
            <a:endParaRPr lang="en-US" dirty="0"/>
          </a:p>
        </p:txBody>
      </p:sp>
      <p:sp>
        <p:nvSpPr>
          <p:cNvPr id="3" name="Subtitle 2"/>
          <p:cNvSpPr>
            <a:spLocks noGrp="1"/>
          </p:cNvSpPr>
          <p:nvPr>
            <p:ph type="subTitle" idx="1"/>
          </p:nvPr>
        </p:nvSpPr>
        <p:spPr/>
        <p:txBody>
          <a:bodyPr/>
          <a:lstStyle/>
          <a:p>
            <a:endParaRPr lang="en-US" dirty="0" smtClean="0"/>
          </a:p>
          <a:p>
            <a:pPr marL="457200" indent="-457200">
              <a:buFont typeface="Arial"/>
              <a:buChar char="•"/>
            </a:pPr>
            <a:r>
              <a:rPr lang="en-US" dirty="0" smtClean="0"/>
              <a:t>Write a test that exposes the issue</a:t>
            </a:r>
            <a:endParaRPr lang="en-US" dirty="0"/>
          </a:p>
          <a:p>
            <a:pPr marL="457200" indent="-457200">
              <a:buFont typeface="Arial"/>
              <a:buChar char="•"/>
            </a:pPr>
            <a:r>
              <a:rPr lang="en-US" dirty="0" smtClean="0"/>
              <a:t>Implement a solution</a:t>
            </a:r>
          </a:p>
          <a:p>
            <a:pPr marL="457200" indent="-457200">
              <a:buFont typeface="Arial"/>
              <a:buChar char="•"/>
            </a:pPr>
            <a:r>
              <a:rPr lang="en-US" dirty="0" smtClean="0"/>
              <a:t>Watch the test pass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182617" flipH="1">
            <a:off x="12261414" y="6738463"/>
            <a:ext cx="4873752" cy="3436542"/>
          </a:xfrm>
          <a:prstGeom prst="rect">
            <a:avLst/>
          </a:prstGeom>
        </p:spPr>
      </p:pic>
      <p:sp>
        <p:nvSpPr>
          <p:cNvPr id="6" name="Arc 5"/>
          <p:cNvSpPr/>
          <p:nvPr/>
        </p:nvSpPr>
        <p:spPr>
          <a:xfrm rot="12130957">
            <a:off x="12363590" y="7319410"/>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9418320" y="6728496"/>
            <a:ext cx="3208274" cy="613933"/>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chemeClr val="tx2"/>
                </a:solidFill>
              </a:rPr>
              <a:t>Also known as TDD</a:t>
            </a:r>
            <a:endParaRPr lang="en-US" dirty="0" smtClean="0">
              <a:solidFill>
                <a:schemeClr val="tx2"/>
              </a:solidFill>
            </a:endParaRPr>
          </a:p>
        </p:txBody>
      </p:sp>
      <p:sp>
        <p:nvSpPr>
          <p:cNvPr id="8" name="Rectangle 7"/>
          <p:cNvSpPr/>
          <p:nvPr/>
        </p:nvSpPr>
        <p:spPr bwMode="auto">
          <a:xfrm>
            <a:off x="269510" y="267344"/>
            <a:ext cx="915755" cy="935704"/>
          </a:xfrm>
          <a:prstGeom prst="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6000" b="1" dirty="0">
                <a:gradFill>
                  <a:gsLst>
                    <a:gs pos="0">
                      <a:srgbClr val="FFFFFF"/>
                    </a:gs>
                    <a:gs pos="100000">
                      <a:srgbClr val="FFFFFF"/>
                    </a:gs>
                  </a:gsLst>
                  <a:lin ang="5400000" scaled="0"/>
                </a:gradFill>
              </a:rPr>
              <a:t>2</a:t>
            </a:r>
            <a:endParaRPr lang="en-US" sz="6000" b="1"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624546047"/>
      </p:ext>
    </p:extLst>
  </p:cSld>
  <p:clrMapOvr>
    <a:masterClrMapping/>
  </p:clrMapOvr>
  <p:transition xmlns:p14="http://schemas.microsoft.com/office/powerpoint/2010/mai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Executable Documentation</a:t>
            </a:r>
            <a:endParaRPr lang="en-US" dirty="0"/>
          </a:p>
        </p:txBody>
      </p:sp>
      <p:sp>
        <p:nvSpPr>
          <p:cNvPr id="3" name="Subtitle 2"/>
          <p:cNvSpPr>
            <a:spLocks noGrp="1"/>
          </p:cNvSpPr>
          <p:nvPr>
            <p:ph type="subTitle" idx="1"/>
          </p:nvPr>
        </p:nvSpPr>
        <p:spPr/>
        <p:txBody>
          <a:bodyPr/>
          <a:lstStyle/>
          <a:p>
            <a:r>
              <a:rPr lang="en-US" dirty="0" smtClean="0"/>
              <a:t>New and returning contributors are able to understand the state of the project, how it is configured, it's various states, current features, and issues.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182617" flipH="1">
            <a:off x="12261414" y="6738463"/>
            <a:ext cx="4873752" cy="3436542"/>
          </a:xfrm>
          <a:prstGeom prst="rect">
            <a:avLst/>
          </a:prstGeom>
        </p:spPr>
      </p:pic>
      <p:sp>
        <p:nvSpPr>
          <p:cNvPr id="6" name="Arc 5"/>
          <p:cNvSpPr/>
          <p:nvPr/>
        </p:nvSpPr>
        <p:spPr>
          <a:xfrm rot="12130957">
            <a:off x="12363590" y="7319410"/>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8556229" y="6215748"/>
            <a:ext cx="4070365" cy="1126681"/>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chemeClr val="tx2"/>
                </a:solidFill>
              </a:rPr>
              <a:t>The best documentation is the one that gets exercised!</a:t>
            </a:r>
            <a:endParaRPr lang="en-US" dirty="0" smtClean="0">
              <a:solidFill>
                <a:schemeClr val="tx2"/>
              </a:solidFill>
            </a:endParaRPr>
          </a:p>
        </p:txBody>
      </p:sp>
      <p:sp>
        <p:nvSpPr>
          <p:cNvPr id="8" name="Rectangle 7"/>
          <p:cNvSpPr/>
          <p:nvPr/>
        </p:nvSpPr>
        <p:spPr bwMode="auto">
          <a:xfrm>
            <a:off x="269510" y="267344"/>
            <a:ext cx="915755" cy="935704"/>
          </a:xfrm>
          <a:prstGeom prst="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6000" b="1" dirty="0">
                <a:gradFill>
                  <a:gsLst>
                    <a:gs pos="0">
                      <a:srgbClr val="FFFFFF"/>
                    </a:gs>
                    <a:gs pos="100000">
                      <a:srgbClr val="FFFFFF"/>
                    </a:gs>
                  </a:gsLst>
                  <a:lin ang="5400000" scaled="0"/>
                </a:gradFill>
              </a:rPr>
              <a:t>2</a:t>
            </a:r>
            <a:endParaRPr lang="en-US" sz="6000" b="1"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70147421"/>
      </p:ext>
    </p:extLst>
  </p:cSld>
  <p:clrMapOvr>
    <a:masterClrMapping/>
  </p:clrMapOvr>
  <p:transition xmlns:p14="http://schemas.microsoft.com/office/powerpoint/2010/mai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Helps In Your Design</a:t>
            </a:r>
            <a:endParaRPr lang="en-US" dirty="0"/>
          </a:p>
        </p:txBody>
      </p:sp>
      <p:sp>
        <p:nvSpPr>
          <p:cNvPr id="3" name="Subtitle 2"/>
          <p:cNvSpPr>
            <a:spLocks noGrp="1"/>
          </p:cNvSpPr>
          <p:nvPr>
            <p:ph type="subTitle" idx="1"/>
          </p:nvPr>
        </p:nvSpPr>
        <p:spPr/>
        <p:txBody>
          <a:bodyPr/>
          <a:lstStyle/>
          <a:p>
            <a:r>
              <a:rPr lang="en-US" dirty="0" smtClean="0"/>
              <a:t>Writing from a test first approach places you in the shoes of the consumer before that of the creator. This could lead you to a more humane design.</a:t>
            </a:r>
            <a:endParaRPr lang="en-US" dirty="0"/>
          </a:p>
        </p:txBody>
      </p:sp>
      <p:sp>
        <p:nvSpPr>
          <p:cNvPr id="8" name="Rectangle 7"/>
          <p:cNvSpPr/>
          <p:nvPr/>
        </p:nvSpPr>
        <p:spPr bwMode="auto">
          <a:xfrm>
            <a:off x="269510" y="267344"/>
            <a:ext cx="915755" cy="935704"/>
          </a:xfrm>
          <a:prstGeom prst="rect">
            <a:avLst/>
          </a:prstGeom>
          <a:solidFill>
            <a:schemeClr val="accent6"/>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6000" b="1" dirty="0" smtClean="0">
                <a:gradFill>
                  <a:gsLst>
                    <a:gs pos="0">
                      <a:srgbClr val="FFFFFF"/>
                    </a:gs>
                    <a:gs pos="100000">
                      <a:srgbClr val="FFFFFF"/>
                    </a:gs>
                  </a:gsLst>
                  <a:lin ang="5400000" scaled="0"/>
                </a:gradFill>
              </a:rPr>
              <a:t>3</a:t>
            </a:r>
            <a:endParaRPr lang="en-US" sz="6000" b="1"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78477998"/>
      </p:ext>
    </p:extLst>
  </p:cSld>
  <p:clrMapOvr>
    <a:masterClrMapping/>
  </p:clrMapOvr>
  <p:transition xmlns:p14="http://schemas.microsoft.com/office/powerpoint/2010/mai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Ask the Right Questions</a:t>
            </a:r>
            <a:endParaRPr lang="en-US" dirty="0"/>
          </a:p>
        </p:txBody>
      </p:sp>
      <p:sp>
        <p:nvSpPr>
          <p:cNvPr id="3" name="Subtitle 2"/>
          <p:cNvSpPr>
            <a:spLocks noGrp="1"/>
          </p:cNvSpPr>
          <p:nvPr>
            <p:ph type="subTitle" idx="1"/>
          </p:nvPr>
        </p:nvSpPr>
        <p:spPr/>
        <p:txBody>
          <a:bodyPr/>
          <a:lstStyle/>
          <a:p>
            <a:r>
              <a:rPr lang="en-US" dirty="0" smtClean="0"/>
              <a:t>When you start to consider the design from the consumer's perspective, it is hard not to step back further and ask yourself more questions about why you are doing what you are doing.</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182617" flipH="1">
            <a:off x="12261414" y="6738463"/>
            <a:ext cx="4873752" cy="3436542"/>
          </a:xfrm>
          <a:prstGeom prst="rect">
            <a:avLst/>
          </a:prstGeom>
        </p:spPr>
      </p:pic>
      <p:sp>
        <p:nvSpPr>
          <p:cNvPr id="6" name="Arc 5"/>
          <p:cNvSpPr/>
          <p:nvPr/>
        </p:nvSpPr>
        <p:spPr>
          <a:xfrm rot="12130957">
            <a:off x="12363590" y="7319410"/>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8556229" y="6215748"/>
            <a:ext cx="4070365" cy="1126681"/>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chemeClr val="tx2"/>
                </a:solidFill>
              </a:rPr>
              <a:t>Pop goes the Why Stack!</a:t>
            </a:r>
            <a:endParaRPr lang="en-US" dirty="0" smtClean="0">
              <a:solidFill>
                <a:schemeClr val="tx2"/>
              </a:solidFill>
            </a:endParaRPr>
          </a:p>
        </p:txBody>
      </p:sp>
      <p:sp>
        <p:nvSpPr>
          <p:cNvPr id="8" name="Rectangle 7"/>
          <p:cNvSpPr/>
          <p:nvPr/>
        </p:nvSpPr>
        <p:spPr bwMode="auto">
          <a:xfrm>
            <a:off x="269510" y="267344"/>
            <a:ext cx="915755" cy="935704"/>
          </a:xfrm>
          <a:prstGeom prst="rect">
            <a:avLst/>
          </a:prstGeom>
          <a:solidFill>
            <a:schemeClr val="accent6"/>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6000" b="1" dirty="0" smtClean="0">
                <a:gradFill>
                  <a:gsLst>
                    <a:gs pos="0">
                      <a:srgbClr val="FFFFFF"/>
                    </a:gs>
                    <a:gs pos="100000">
                      <a:srgbClr val="FFFFFF"/>
                    </a:gs>
                  </a:gsLst>
                  <a:lin ang="5400000" scaled="0"/>
                </a:gradFill>
              </a:rPr>
              <a:t>3</a:t>
            </a:r>
            <a:endParaRPr lang="en-US" sz="6000" b="1"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712516216"/>
      </p:ext>
    </p:extLst>
  </p:cSld>
  <p:clrMapOvr>
    <a:masterClrMapping/>
  </p:clrMapOvr>
  <p:transition xmlns:p14="http://schemas.microsoft.com/office/powerpoint/2010/mai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Providing Value In Three Phases</a:t>
            </a:r>
            <a:endParaRPr lang="en-US" dirty="0"/>
          </a:p>
        </p:txBody>
      </p:sp>
      <p:sp>
        <p:nvSpPr>
          <p:cNvPr id="4" name="Rectangle 3"/>
          <p:cNvSpPr/>
          <p:nvPr/>
        </p:nvSpPr>
        <p:spPr bwMode="auto">
          <a:xfrm>
            <a:off x="1206353" y="1804572"/>
            <a:ext cx="3810196" cy="3893197"/>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700" b="1" dirty="0" smtClean="0">
                <a:gradFill>
                  <a:gsLst>
                    <a:gs pos="0">
                      <a:srgbClr val="FFFFFF"/>
                    </a:gs>
                    <a:gs pos="100000">
                      <a:srgbClr val="FFFFFF"/>
                    </a:gs>
                  </a:gsLst>
                  <a:lin ang="5400000" scaled="0"/>
                </a:gradFill>
              </a:rPr>
              <a:t>1</a:t>
            </a:r>
          </a:p>
        </p:txBody>
      </p:sp>
      <p:sp>
        <p:nvSpPr>
          <p:cNvPr id="5" name="Rectangle 4"/>
          <p:cNvSpPr/>
          <p:nvPr/>
        </p:nvSpPr>
        <p:spPr bwMode="auto">
          <a:xfrm>
            <a:off x="6222902" y="1856718"/>
            <a:ext cx="3810196" cy="3841051"/>
          </a:xfrm>
          <a:prstGeom prst="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700" b="1" dirty="0">
                <a:gradFill>
                  <a:gsLst>
                    <a:gs pos="0">
                      <a:srgbClr val="FFFFFF"/>
                    </a:gs>
                    <a:gs pos="100000">
                      <a:srgbClr val="FFFFFF"/>
                    </a:gs>
                  </a:gsLst>
                  <a:lin ang="5400000" scaled="0"/>
                </a:gradFill>
              </a:rPr>
              <a:t>2</a:t>
            </a:r>
            <a:endParaRPr lang="en-US" sz="28700" b="1" dirty="0" smtClean="0">
              <a:gradFill>
                <a:gsLst>
                  <a:gs pos="0">
                    <a:srgbClr val="FFFFFF"/>
                  </a:gs>
                  <a:gs pos="100000">
                    <a:srgbClr val="FFFFFF"/>
                  </a:gs>
                </a:gsLst>
                <a:lin ang="5400000" scaled="0"/>
              </a:gradFill>
            </a:endParaRPr>
          </a:p>
        </p:txBody>
      </p:sp>
      <p:sp>
        <p:nvSpPr>
          <p:cNvPr id="6" name="Rectangle 5"/>
          <p:cNvSpPr/>
          <p:nvPr/>
        </p:nvSpPr>
        <p:spPr bwMode="auto">
          <a:xfrm>
            <a:off x="11239451" y="1825319"/>
            <a:ext cx="3810196" cy="3839032"/>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700" b="1" dirty="0">
                <a:gradFill>
                  <a:gsLst>
                    <a:gs pos="0">
                      <a:srgbClr val="FFFFFF"/>
                    </a:gs>
                    <a:gs pos="100000">
                      <a:srgbClr val="FFFFFF"/>
                    </a:gs>
                  </a:gsLst>
                  <a:lin ang="5400000" scaled="0"/>
                </a:gradFill>
              </a:rPr>
              <a:t>3</a:t>
            </a:r>
            <a:endParaRPr lang="en-US" sz="28700" b="1" dirty="0" smtClean="0">
              <a:gradFill>
                <a:gsLst>
                  <a:gs pos="0">
                    <a:srgbClr val="FFFFFF"/>
                  </a:gs>
                  <a:gs pos="100000">
                    <a:srgbClr val="FFFFFF"/>
                  </a:gs>
                </a:gsLst>
                <a:lin ang="5400000" scaled="0"/>
              </a:gradFill>
            </a:endParaRPr>
          </a:p>
        </p:txBody>
      </p:sp>
      <p:sp>
        <p:nvSpPr>
          <p:cNvPr id="9" name="TextBox 8"/>
          <p:cNvSpPr txBox="1"/>
          <p:nvPr/>
        </p:nvSpPr>
        <p:spPr bwMode="white">
          <a:xfrm>
            <a:off x="1270065" y="6065367"/>
            <a:ext cx="3659794" cy="1771154"/>
          </a:xfrm>
          <a:prstGeom prst="rect">
            <a:avLst/>
          </a:prstGeom>
        </p:spPr>
        <p:txBody>
          <a:bodyPr vert="horz" wrap="square" lIns="91440" tIns="91440" rIns="91440" bIns="91440" rtlCol="0">
            <a:normAutofit/>
          </a:bodyPr>
          <a:lstStyle/>
          <a:p>
            <a:pPr marL="342900" indent="-342900">
              <a:buFont typeface="Arial"/>
              <a:buChar char="•"/>
            </a:pPr>
            <a:r>
              <a:rPr lang="en-US" sz="2000" dirty="0" smtClean="0"/>
              <a:t>Faster Development Cycle</a:t>
            </a:r>
          </a:p>
          <a:p>
            <a:pPr marL="342900" indent="-342900">
              <a:buFont typeface="Arial"/>
              <a:buChar char="•"/>
            </a:pPr>
            <a:r>
              <a:rPr lang="en-US" sz="2000" dirty="0" smtClean="0"/>
              <a:t>Manages Risk</a:t>
            </a:r>
            <a:endParaRPr lang="en-US" sz="2000" dirty="0" smtClean="0"/>
          </a:p>
        </p:txBody>
      </p:sp>
      <p:sp>
        <p:nvSpPr>
          <p:cNvPr id="10" name="TextBox 9"/>
          <p:cNvSpPr txBox="1"/>
          <p:nvPr/>
        </p:nvSpPr>
        <p:spPr bwMode="white">
          <a:xfrm>
            <a:off x="6252055" y="6100804"/>
            <a:ext cx="3659794" cy="1771154"/>
          </a:xfrm>
          <a:prstGeom prst="rect">
            <a:avLst/>
          </a:prstGeom>
        </p:spPr>
        <p:txBody>
          <a:bodyPr vert="horz" wrap="square" lIns="91440" tIns="91440" rIns="91440" bIns="91440" rtlCol="0">
            <a:normAutofit/>
          </a:bodyPr>
          <a:lstStyle/>
          <a:p>
            <a:pPr marL="342900" indent="-342900">
              <a:buFont typeface="Arial"/>
              <a:buChar char="•"/>
            </a:pPr>
            <a:r>
              <a:rPr lang="en-US" sz="2000" dirty="0" smtClean="0"/>
              <a:t>Capture regressions</a:t>
            </a:r>
          </a:p>
          <a:p>
            <a:pPr marL="342900" indent="-342900">
              <a:buFont typeface="Arial"/>
              <a:buChar char="•"/>
            </a:pPr>
            <a:r>
              <a:rPr lang="en-US" sz="2000" dirty="0" smtClean="0"/>
              <a:t>Documents your software</a:t>
            </a:r>
            <a:endParaRPr lang="en-US" sz="2000" dirty="0" smtClean="0"/>
          </a:p>
        </p:txBody>
      </p:sp>
      <p:sp>
        <p:nvSpPr>
          <p:cNvPr id="11" name="TextBox 10"/>
          <p:cNvSpPr txBox="1"/>
          <p:nvPr/>
        </p:nvSpPr>
        <p:spPr bwMode="white">
          <a:xfrm>
            <a:off x="11250757" y="6102823"/>
            <a:ext cx="3659794" cy="1771154"/>
          </a:xfrm>
          <a:prstGeom prst="rect">
            <a:avLst/>
          </a:prstGeom>
        </p:spPr>
        <p:txBody>
          <a:bodyPr vert="horz" wrap="square" lIns="91440" tIns="91440" rIns="91440" bIns="91440" rtlCol="0">
            <a:normAutofit/>
          </a:bodyPr>
          <a:lstStyle/>
          <a:p>
            <a:pPr marL="342900" indent="-342900">
              <a:buFont typeface="Arial"/>
              <a:buChar char="•"/>
            </a:pPr>
            <a:r>
              <a:rPr lang="en-US" sz="2000" dirty="0"/>
              <a:t>Helps in your design</a:t>
            </a:r>
          </a:p>
          <a:p>
            <a:pPr marL="342900" indent="-342900">
              <a:buFont typeface="Arial"/>
              <a:buChar char="•"/>
            </a:pPr>
            <a:r>
              <a:rPr lang="en-US" sz="2000" dirty="0"/>
              <a:t>Ask the Right Questions</a:t>
            </a:r>
          </a:p>
        </p:txBody>
      </p:sp>
    </p:spTree>
    <p:extLst>
      <p:ext uri="{BB962C8B-B14F-4D97-AF65-F5344CB8AC3E}">
        <p14:creationId xmlns:p14="http://schemas.microsoft.com/office/powerpoint/2010/main" val="140092222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Reviewing Code Samples</a:t>
            </a:r>
            <a:endParaRPr lang="en-US" dirty="0"/>
          </a:p>
        </p:txBody>
      </p:sp>
      <p:sp>
        <p:nvSpPr>
          <p:cNvPr id="4" name="Text Placeholder 3"/>
          <p:cNvSpPr>
            <a:spLocks noGrp="1"/>
          </p:cNvSpPr>
          <p:nvPr>
            <p:ph type="subTitle" idx="1"/>
          </p:nvPr>
        </p:nvSpPr>
        <p:spPr/>
        <p:txBody>
          <a:bodyPr/>
          <a:lstStyle/>
          <a:p>
            <a:pPr marL="0" indent="0">
              <a:buNone/>
            </a:pPr>
            <a:r>
              <a:rPr lang="en-US" dirty="0"/>
              <a:t>Before we start testing we should figure out what to test</a:t>
            </a:r>
            <a:r>
              <a:rPr lang="en-US" dirty="0" smtClean="0"/>
              <a:t>.</a:t>
            </a:r>
          </a:p>
          <a:p>
            <a:pPr marL="342900" indent="-342900">
              <a:buFont typeface="Wingdings" charset="2"/>
              <a:buChar char="q"/>
            </a:pPr>
            <a:endParaRPr lang="en-US" dirty="0"/>
          </a:p>
          <a:p>
            <a:pPr>
              <a:lnSpc>
                <a:spcPct val="120000"/>
              </a:lnSpc>
            </a:pPr>
            <a:r>
              <a:rPr lang="en-US" dirty="0" smtClean="0"/>
              <a:t>View First Code Sample</a:t>
            </a:r>
          </a:p>
          <a:p>
            <a:pPr>
              <a:lnSpc>
                <a:spcPct val="120000"/>
              </a:lnSpc>
            </a:pPr>
            <a:r>
              <a:rPr lang="en-US" dirty="0" smtClean="0"/>
              <a:t>View Second Code Sample</a:t>
            </a:r>
          </a:p>
          <a:p>
            <a:pPr>
              <a:lnSpc>
                <a:spcPct val="120000"/>
              </a:lnSpc>
            </a:pPr>
            <a:r>
              <a:rPr lang="en-US" dirty="0" smtClean="0"/>
              <a:t>View Third Code Sample</a:t>
            </a:r>
          </a:p>
          <a:p>
            <a:pPr>
              <a:lnSpc>
                <a:spcPct val="120000"/>
              </a:lnSpc>
            </a:pPr>
            <a:r>
              <a:rPr lang="en-US" dirty="0" smtClean="0"/>
              <a:t>View Fourth Code Sample</a:t>
            </a:r>
          </a:p>
        </p:txBody>
      </p:sp>
      <p:sp>
        <p:nvSpPr>
          <p:cNvPr id="7" name="Oval 6"/>
          <p:cNvSpPr/>
          <p:nvPr/>
        </p:nvSpPr>
        <p:spPr bwMode="auto">
          <a:xfrm>
            <a:off x="8207285" y="4730666"/>
            <a:ext cx="866849" cy="866849"/>
          </a:xfrm>
          <a:prstGeom prst="ellipse">
            <a:avLst/>
          </a:prstGeom>
          <a:solidFill>
            <a:srgbClr val="FF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800" b="1" dirty="0" smtClean="0">
                <a:gradFill>
                  <a:gsLst>
                    <a:gs pos="0">
                      <a:srgbClr val="FFFFFF"/>
                    </a:gs>
                    <a:gs pos="100000">
                      <a:srgbClr val="FFFFFF"/>
                    </a:gs>
                  </a:gsLst>
                  <a:lin ang="5400000" scaled="0"/>
                </a:gradFill>
              </a:rPr>
              <a:t>1</a:t>
            </a:r>
            <a:endParaRPr lang="en-US" sz="4800" b="1" dirty="0" smtClean="0">
              <a:gradFill>
                <a:gsLst>
                  <a:gs pos="0">
                    <a:srgbClr val="FFFFFF"/>
                  </a:gs>
                  <a:gs pos="100000">
                    <a:srgbClr val="FFFFFF"/>
                  </a:gs>
                </a:gsLst>
                <a:lin ang="5400000" scaled="0"/>
              </a:gradFill>
            </a:endParaRPr>
          </a:p>
        </p:txBody>
      </p:sp>
      <p:sp>
        <p:nvSpPr>
          <p:cNvPr id="8" name="TextBox 7"/>
          <p:cNvSpPr txBox="1"/>
          <p:nvPr/>
        </p:nvSpPr>
        <p:spPr bwMode="white">
          <a:xfrm>
            <a:off x="9224686" y="4730666"/>
            <a:ext cx="5832273" cy="868868"/>
          </a:xfrm>
          <a:prstGeom prst="rect">
            <a:avLst/>
          </a:prstGeom>
        </p:spPr>
        <p:txBody>
          <a:bodyPr vert="horz" wrap="square" lIns="91440" tIns="91440" rIns="91440" bIns="91440" rtlCol="0" anchor="ctr">
            <a:noAutofit/>
          </a:bodyPr>
          <a:lstStyle/>
          <a:p>
            <a:r>
              <a:rPr lang="en-US" sz="3200" b="1" dirty="0" smtClean="0"/>
              <a:t>Would you test this code?</a:t>
            </a:r>
            <a:endParaRPr lang="en-US" sz="3200" b="1" dirty="0" smtClean="0"/>
          </a:p>
        </p:txBody>
      </p:sp>
    </p:spTree>
    <p:extLst>
      <p:ext uri="{BB962C8B-B14F-4D97-AF65-F5344CB8AC3E}">
        <p14:creationId xmlns:p14="http://schemas.microsoft.com/office/powerpoint/2010/main" val="233387079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Reviewing Code Samples</a:t>
            </a:r>
            <a:endParaRPr lang="en-US" dirty="0"/>
          </a:p>
        </p:txBody>
      </p:sp>
      <p:sp>
        <p:nvSpPr>
          <p:cNvPr id="4" name="Text Placeholder 3"/>
          <p:cNvSpPr>
            <a:spLocks noGrp="1"/>
          </p:cNvSpPr>
          <p:nvPr>
            <p:ph type="subTitle" idx="1"/>
          </p:nvPr>
        </p:nvSpPr>
        <p:spPr/>
        <p:txBody>
          <a:bodyPr/>
          <a:lstStyle/>
          <a:p>
            <a:pPr marL="0" indent="0">
              <a:buNone/>
            </a:pPr>
            <a:r>
              <a:rPr lang="en-US" dirty="0"/>
              <a:t>Before we start testing we should figure out what to test</a:t>
            </a:r>
            <a:r>
              <a:rPr lang="en-US" dirty="0" smtClean="0"/>
              <a:t>.</a:t>
            </a:r>
          </a:p>
          <a:p>
            <a:pPr marL="342900" indent="-342900">
              <a:buFont typeface="Wingdings" charset="2"/>
              <a:buChar char="q"/>
            </a:pPr>
            <a:endParaRPr lang="en-US" dirty="0"/>
          </a:p>
          <a:p>
            <a:pPr>
              <a:lnSpc>
                <a:spcPct val="120000"/>
              </a:lnSpc>
              <a:buFont typeface="Wingdings" charset="2"/>
              <a:buChar char="ü"/>
            </a:pPr>
            <a:r>
              <a:rPr lang="en-US" dirty="0" smtClean="0"/>
              <a:t>View First Code Sample</a:t>
            </a:r>
          </a:p>
          <a:p>
            <a:pPr>
              <a:lnSpc>
                <a:spcPct val="120000"/>
              </a:lnSpc>
              <a:buFont typeface="Wingdings" charset="2"/>
              <a:buChar char="ü"/>
            </a:pPr>
            <a:r>
              <a:rPr lang="en-US" dirty="0" smtClean="0"/>
              <a:t>View Second Code Sample</a:t>
            </a:r>
          </a:p>
          <a:p>
            <a:pPr>
              <a:lnSpc>
                <a:spcPct val="120000"/>
              </a:lnSpc>
              <a:buFont typeface="Wingdings" charset="2"/>
              <a:buChar char="ü"/>
            </a:pPr>
            <a:r>
              <a:rPr lang="en-US" dirty="0" smtClean="0"/>
              <a:t>View Third Code Sample</a:t>
            </a:r>
          </a:p>
          <a:p>
            <a:pPr>
              <a:lnSpc>
                <a:spcPct val="120000"/>
              </a:lnSpc>
              <a:buFont typeface="Wingdings" charset="2"/>
              <a:buChar char="ü"/>
            </a:pPr>
            <a:r>
              <a:rPr lang="en-US" dirty="0" smtClean="0"/>
              <a:t>View Fourth Code Sample</a:t>
            </a:r>
            <a:endParaRPr lang="en-US" dirty="0"/>
          </a:p>
        </p:txBody>
      </p:sp>
    </p:spTree>
    <p:extLst>
      <p:ext uri="{BB962C8B-B14F-4D97-AF65-F5344CB8AC3E}">
        <p14:creationId xmlns:p14="http://schemas.microsoft.com/office/powerpoint/2010/main" val="27655982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Review with Your Team</a:t>
            </a:r>
            <a:endParaRPr lang="en-US" dirty="0"/>
          </a:p>
        </p:txBody>
      </p:sp>
      <p:sp>
        <p:nvSpPr>
          <p:cNvPr id="3" name="Subtitle 2"/>
          <p:cNvSpPr>
            <a:spLocks noGrp="1"/>
          </p:cNvSpPr>
          <p:nvPr>
            <p:ph type="subTitle" idx="1"/>
          </p:nvPr>
        </p:nvSpPr>
        <p:spPr/>
        <p:txBody>
          <a:bodyPr/>
          <a:lstStyle/>
          <a:p>
            <a:r>
              <a:rPr lang="en-US" dirty="0" smtClean="0"/>
              <a:t>Each person on the team share their answer.</a:t>
            </a:r>
          </a:p>
          <a:p>
            <a:pPr marL="0" indent="0">
              <a:buNone/>
            </a:pPr>
            <a:endParaRPr lang="en-US" dirty="0"/>
          </a:p>
          <a:p>
            <a:pPr marL="647620" lvl="2" algn="l"/>
            <a:r>
              <a:rPr lang="en-US" sz="2800" b="1" dirty="0" smtClean="0">
                <a:solidFill>
                  <a:schemeClr val="tx1"/>
                </a:solidFill>
              </a:rPr>
              <a:t>If anyone disagrees</a:t>
            </a:r>
            <a:r>
              <a:rPr lang="en-US" sz="2800" dirty="0" smtClean="0">
                <a:solidFill>
                  <a:schemeClr val="tx1"/>
                </a:solidFill>
              </a:rPr>
              <a:t> yell out your team's Starburst flavor and then proceed to have a discussion of why you disagree.</a:t>
            </a:r>
          </a:p>
          <a:p>
            <a:pPr marL="647620" lvl="2" algn="l"/>
            <a:endParaRPr lang="en-US" sz="2800" dirty="0">
              <a:solidFill>
                <a:schemeClr val="tx1"/>
              </a:solidFill>
            </a:endParaRPr>
          </a:p>
          <a:p>
            <a:pPr marL="647620" lvl="2" algn="l"/>
            <a:r>
              <a:rPr lang="en-US" sz="2800" b="1" dirty="0" smtClean="0">
                <a:solidFill>
                  <a:schemeClr val="tx1"/>
                </a:solidFill>
              </a:rPr>
              <a:t>If everyone agrees</a:t>
            </a:r>
            <a:r>
              <a:rPr lang="en-US" sz="2800" dirty="0" smtClean="0">
                <a:solidFill>
                  <a:schemeClr val="tx1"/>
                </a:solidFill>
              </a:rPr>
              <a:t> yell out your team's Starburst flavor and then proceed to talk about what would be difficult about testing that code.</a:t>
            </a:r>
            <a:endParaRPr lang="en-US" sz="2800" dirty="0">
              <a:solidFill>
                <a:schemeClr val="tx1"/>
              </a:solidFill>
            </a:endParaRPr>
          </a:p>
        </p:txBody>
      </p:sp>
    </p:spTree>
    <p:extLst>
      <p:ext uri="{BB962C8B-B14F-4D97-AF65-F5344CB8AC3E}">
        <p14:creationId xmlns:p14="http://schemas.microsoft.com/office/powerpoint/2010/main" val="244939825"/>
      </p:ext>
    </p:extLst>
  </p:cSld>
  <p:clrMapOvr>
    <a:masterClrMapping/>
  </p:clrMapOvr>
  <p:transition xmlns:p14="http://schemas.microsoft.com/office/powerpoint/2010/mai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p:txBody>
          <a:bodyPr/>
          <a:lstStyle/>
          <a:p>
            <a:r>
              <a:rPr lang="en-US" dirty="0" smtClean="0"/>
              <a:t>What questions we can we answer for you?</a:t>
            </a:r>
            <a:endParaRPr lang="en-US" dirty="0"/>
          </a:p>
        </p:txBody>
      </p:sp>
    </p:spTree>
    <p:extLst>
      <p:ext uri="{BB962C8B-B14F-4D97-AF65-F5344CB8AC3E}">
        <p14:creationId xmlns:p14="http://schemas.microsoft.com/office/powerpoint/2010/main" val="2127832306"/>
      </p:ext>
    </p:extLst>
  </p:cSld>
  <p:clrMapOvr>
    <a:masterClrMapping/>
  </p:clrMapOvr>
  <p:transition xmlns:p14="http://schemas.microsoft.com/office/powerpoint/2010/mai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Capture the Star* Market</a:t>
            </a:r>
            <a:endParaRPr lang="en-US" dirty="0"/>
          </a:p>
        </p:txBody>
      </p:sp>
      <p:sp>
        <p:nvSpPr>
          <p:cNvPr id="2" name="Rectangle 1"/>
          <p:cNvSpPr/>
          <p:nvPr/>
        </p:nvSpPr>
        <p:spPr bwMode="auto">
          <a:xfrm>
            <a:off x="651744" y="1871408"/>
            <a:ext cx="3810196" cy="5313462"/>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STAR WARS</a:t>
            </a:r>
            <a:endParaRPr lang="en-US" sz="2400" b="1" dirty="0" smtClean="0">
              <a:gradFill>
                <a:gsLst>
                  <a:gs pos="0">
                    <a:srgbClr val="FFFFFF"/>
                  </a:gs>
                  <a:gs pos="100000">
                    <a:srgbClr val="FFFFFF"/>
                  </a:gs>
                </a:gsLst>
                <a:lin ang="5400000" scaled="0"/>
              </a:gradFill>
            </a:endParaRPr>
          </a:p>
        </p:txBody>
      </p:sp>
      <p:sp>
        <p:nvSpPr>
          <p:cNvPr id="5" name="Rectangle 4"/>
          <p:cNvSpPr/>
          <p:nvPr/>
        </p:nvSpPr>
        <p:spPr bwMode="auto">
          <a:xfrm>
            <a:off x="4647762" y="1856718"/>
            <a:ext cx="2855649" cy="5313462"/>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STAR TREK</a:t>
            </a:r>
            <a:endParaRPr lang="en-US" sz="2400" b="1" dirty="0" smtClean="0">
              <a:gradFill>
                <a:gsLst>
                  <a:gs pos="0">
                    <a:srgbClr val="FFFFFF"/>
                  </a:gs>
                  <a:gs pos="100000">
                    <a:srgbClr val="FFFFFF"/>
                  </a:gs>
                </a:gsLst>
                <a:lin ang="5400000" scaled="0"/>
              </a:gradFill>
            </a:endParaRPr>
          </a:p>
        </p:txBody>
      </p:sp>
      <p:sp>
        <p:nvSpPr>
          <p:cNvPr id="8" name="Rectangle 7"/>
          <p:cNvSpPr/>
          <p:nvPr/>
        </p:nvSpPr>
        <p:spPr bwMode="auto">
          <a:xfrm>
            <a:off x="7737373" y="1858737"/>
            <a:ext cx="2590265" cy="5313462"/>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BATTLESTAR GALACTICA</a:t>
            </a:r>
            <a:endParaRPr lang="en-US" sz="2400" b="1" dirty="0" smtClean="0">
              <a:gradFill>
                <a:gsLst>
                  <a:gs pos="0">
                    <a:srgbClr val="FFFFFF"/>
                  </a:gs>
                  <a:gs pos="100000">
                    <a:srgbClr val="FFFFFF"/>
                  </a:gs>
                </a:gsLst>
                <a:lin ang="5400000" scaled="0"/>
              </a:gradFill>
            </a:endParaRPr>
          </a:p>
        </p:txBody>
      </p:sp>
      <p:sp>
        <p:nvSpPr>
          <p:cNvPr id="10" name="Rectangle 9"/>
          <p:cNvSpPr/>
          <p:nvPr/>
        </p:nvSpPr>
        <p:spPr bwMode="auto">
          <a:xfrm>
            <a:off x="10496750" y="1860756"/>
            <a:ext cx="800146" cy="5313462"/>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vert270"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THE LAST STAR FIGHTER</a:t>
            </a:r>
            <a:endParaRPr lang="en-US" sz="2400" b="1" dirty="0" smtClean="0">
              <a:gradFill>
                <a:gsLst>
                  <a:gs pos="0">
                    <a:srgbClr val="FFFFFF"/>
                  </a:gs>
                  <a:gs pos="100000">
                    <a:srgbClr val="FFFFFF"/>
                  </a:gs>
                </a:gsLst>
                <a:lin ang="5400000" scaled="0"/>
              </a:gradFill>
            </a:endParaRPr>
          </a:p>
        </p:txBody>
      </p:sp>
      <p:sp>
        <p:nvSpPr>
          <p:cNvPr id="11" name="Rectangle 10"/>
          <p:cNvSpPr/>
          <p:nvPr/>
        </p:nvSpPr>
        <p:spPr bwMode="auto">
          <a:xfrm>
            <a:off x="11501431" y="1862775"/>
            <a:ext cx="800146" cy="5313462"/>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vert270" wrap="square" lIns="91436" tIns="45718" rIns="91436" bIns="45718" numCol="1" rtlCol="0" anchor="ctr" anchorCtr="0" compatLnSpc="1">
            <a:prstTxWarp prst="textNoShape">
              <a:avLst/>
            </a:prstTxWarp>
          </a:bodyPr>
          <a:lstStyle/>
          <a:p>
            <a:pPr algn="ctr" defTabSz="914099"/>
            <a:r>
              <a:rPr lang="en-US" sz="2400" b="1" dirty="0" smtClean="0">
                <a:gradFill>
                  <a:gsLst>
                    <a:gs pos="0">
                      <a:srgbClr val="FFFFFF"/>
                    </a:gs>
                    <a:gs pos="100000">
                      <a:srgbClr val="FFFFFF"/>
                    </a:gs>
                  </a:gsLst>
                  <a:lin ang="5400000" scaled="0"/>
                </a:gradFill>
              </a:rPr>
              <a:t>STAR CONTROL</a:t>
            </a:r>
            <a:endParaRPr lang="en-US" sz="2400" b="1" dirty="0" smtClean="0">
              <a:gradFill>
                <a:gsLst>
                  <a:gs pos="0">
                    <a:srgbClr val="FFFFFF"/>
                  </a:gs>
                  <a:gs pos="100000">
                    <a:srgbClr val="FFFFFF"/>
                  </a:gs>
                </a:gsLst>
                <a:lin ang="5400000" scaled="0"/>
              </a:gradFill>
            </a:endParaRPr>
          </a:p>
        </p:txBody>
      </p:sp>
      <p:sp>
        <p:nvSpPr>
          <p:cNvPr id="12" name="Rectangle 11"/>
          <p:cNvSpPr/>
          <p:nvPr/>
        </p:nvSpPr>
        <p:spPr bwMode="auto">
          <a:xfrm>
            <a:off x="12489402" y="1864794"/>
            <a:ext cx="800146" cy="5313462"/>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vert270" wrap="square" lIns="91436" tIns="45718" rIns="91436" bIns="45718" numCol="1" rtlCol="0" anchor="ctr" anchorCtr="0" compatLnSpc="1">
            <a:prstTxWarp prst="textNoShape">
              <a:avLst/>
            </a:prstTxWarp>
          </a:bodyPr>
          <a:lstStyle/>
          <a:p>
            <a:pPr algn="ctr" defTabSz="914099"/>
            <a:r>
              <a:rPr lang="en-US" sz="2400" b="1" dirty="0" smtClean="0">
                <a:gradFill>
                  <a:gsLst>
                    <a:gs pos="0">
                      <a:srgbClr val="FFFFFF"/>
                    </a:gs>
                    <a:gs pos="100000">
                      <a:srgbClr val="FFFFFF"/>
                    </a:gs>
                  </a:gsLst>
                  <a:lin ang="5400000" scaled="0"/>
                </a:gradFill>
              </a:rPr>
              <a:t>STAR CRAFT</a:t>
            </a:r>
            <a:endParaRPr lang="en-US" sz="2400" b="1" dirty="0" smtClean="0">
              <a:gradFill>
                <a:gsLst>
                  <a:gs pos="0">
                    <a:srgbClr val="FFFFFF"/>
                  </a:gs>
                  <a:gs pos="100000">
                    <a:srgbClr val="FFFFFF"/>
                  </a:gs>
                </a:gsLst>
                <a:lin ang="5400000" scaled="0"/>
              </a:gradFill>
            </a:endParaRPr>
          </a:p>
        </p:txBody>
      </p:sp>
      <p:sp>
        <p:nvSpPr>
          <p:cNvPr id="13" name="Rectangle 12"/>
          <p:cNvSpPr/>
          <p:nvPr/>
        </p:nvSpPr>
        <p:spPr bwMode="auto">
          <a:xfrm>
            <a:off x="13460661" y="1850104"/>
            <a:ext cx="800146" cy="5313462"/>
          </a:xfrm>
          <a:prstGeom prst="rect">
            <a:avLst/>
          </a:prstGeom>
          <a:solidFill>
            <a:srgbClr val="FF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vert270" wrap="square" lIns="91436" tIns="45718" rIns="91436" bIns="45718" numCol="1" rtlCol="0" anchor="ctr" anchorCtr="0" compatLnSpc="1">
            <a:prstTxWarp prst="textNoShape">
              <a:avLst/>
            </a:prstTxWarp>
          </a:bodyPr>
          <a:lstStyle/>
          <a:p>
            <a:pPr algn="ctr" defTabSz="914099"/>
            <a:r>
              <a:rPr lang="en-US" sz="2400" b="1" dirty="0" smtClean="0">
                <a:gradFill>
                  <a:gsLst>
                    <a:gs pos="0">
                      <a:srgbClr val="FFFFFF"/>
                    </a:gs>
                    <a:gs pos="100000">
                      <a:srgbClr val="FFFFFF"/>
                    </a:gs>
                  </a:gsLst>
                  <a:lin ang="5400000" scaled="0"/>
                </a:gradFill>
              </a:rPr>
              <a:t>STARBURSTS</a:t>
            </a:r>
            <a:endParaRPr lang="en-US" sz="2400" b="1"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42894239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a:xfrm>
            <a:off x="650040" y="2539001"/>
            <a:ext cx="10696991" cy="5347647"/>
          </a:xfrm>
        </p:spPr>
        <p:txBody>
          <a:bodyPr/>
          <a:lstStyle/>
          <a:p>
            <a:pPr marL="457200" indent="-457200">
              <a:buFont typeface="Wingdings" charset="2"/>
              <a:buChar char="ü"/>
            </a:pPr>
            <a:r>
              <a:rPr lang="en-US" b="1" dirty="0" smtClean="0"/>
              <a:t>Introduction</a:t>
            </a:r>
            <a:endParaRPr lang="en-US" b="1" dirty="0"/>
          </a:p>
          <a:p>
            <a:pPr marL="457200" indent="-457200">
              <a:buFont typeface="Wingdings" charset="2"/>
              <a:buChar char="ü"/>
            </a:pPr>
            <a:r>
              <a:rPr lang="en-US" b="1" dirty="0" smtClean="0"/>
              <a:t>Why </a:t>
            </a:r>
            <a:r>
              <a:rPr lang="en-US" b="1" dirty="0"/>
              <a:t>should you test and what should you test</a:t>
            </a:r>
            <a:r>
              <a:rPr lang="en-US" b="1" dirty="0" smtClean="0"/>
              <a:t>?</a:t>
            </a:r>
          </a:p>
          <a:p>
            <a:pPr marL="457200" indent="-457200">
              <a:buFont typeface="Wingdings" charset="2"/>
              <a:buChar char="q"/>
            </a:pPr>
            <a:r>
              <a:rPr lang="en-US" b="1" dirty="0"/>
              <a:t>Testing and refactoring an existing helper method</a:t>
            </a:r>
          </a:p>
          <a:p>
            <a:pPr marL="457200" indent="-457200">
              <a:buFont typeface="Wingdings" charset="2"/>
              <a:buChar char="q"/>
            </a:pPr>
            <a:r>
              <a:rPr lang="en-US" b="1" dirty="0" smtClean="0"/>
              <a:t>Testing </a:t>
            </a:r>
            <a:r>
              <a:rPr lang="en-US" b="1" dirty="0"/>
              <a:t>a custom </a:t>
            </a:r>
            <a:r>
              <a:rPr lang="en-US" b="1" dirty="0" smtClean="0"/>
              <a:t>resource</a:t>
            </a:r>
          </a:p>
          <a:p>
            <a:pPr marL="457200" indent="-457200">
              <a:buFont typeface="Wingdings" charset="2"/>
              <a:buChar char="q"/>
            </a:pPr>
            <a:r>
              <a:rPr lang="en-US" b="1" dirty="0" smtClean="0"/>
              <a:t>Testing </a:t>
            </a:r>
            <a:r>
              <a:rPr lang="en-US" b="1" dirty="0"/>
              <a:t>an </a:t>
            </a:r>
            <a:r>
              <a:rPr lang="en-US" b="1" dirty="0" err="1"/>
              <a:t>Ohai</a:t>
            </a:r>
            <a:r>
              <a:rPr lang="en-US" b="1" dirty="0"/>
              <a:t> plugin</a:t>
            </a:r>
          </a:p>
        </p:txBody>
      </p:sp>
    </p:spTree>
    <p:extLst>
      <p:ext uri="{BB962C8B-B14F-4D97-AF65-F5344CB8AC3E}">
        <p14:creationId xmlns:p14="http://schemas.microsoft.com/office/powerpoint/2010/main" val="348007876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a:xfrm>
            <a:off x="650040" y="2539001"/>
            <a:ext cx="10696991" cy="5347647"/>
          </a:xfrm>
        </p:spPr>
        <p:txBody>
          <a:bodyPr/>
          <a:lstStyle/>
          <a:p>
            <a:pPr marL="457200" indent="-457200">
              <a:buFont typeface="Wingdings" charset="2"/>
              <a:buChar char="ü"/>
            </a:pPr>
            <a:r>
              <a:rPr lang="en-US" b="1" dirty="0" smtClean="0"/>
              <a:t>Introduction</a:t>
            </a:r>
            <a:endParaRPr lang="en-US" b="1" dirty="0"/>
          </a:p>
          <a:p>
            <a:pPr marL="457200" indent="-457200">
              <a:buFont typeface="Wingdings" charset="2"/>
              <a:buChar char="ü"/>
            </a:pPr>
            <a:r>
              <a:rPr lang="en-US" b="1" dirty="0" smtClean="0"/>
              <a:t>Why </a:t>
            </a:r>
            <a:r>
              <a:rPr lang="en-US" b="1" dirty="0"/>
              <a:t>should you test and what should you test</a:t>
            </a:r>
            <a:r>
              <a:rPr lang="en-US" b="1" dirty="0" smtClean="0"/>
              <a:t>?</a:t>
            </a:r>
          </a:p>
          <a:p>
            <a:pPr marL="457200" indent="-457200">
              <a:buFont typeface="Wingdings" charset="2"/>
              <a:buChar char="ü"/>
            </a:pPr>
            <a:r>
              <a:rPr lang="en-US" b="1" dirty="0"/>
              <a:t>Testing and refactoring an existing helper method</a:t>
            </a:r>
          </a:p>
          <a:p>
            <a:pPr marL="457200" indent="-457200">
              <a:buFont typeface="Wingdings" charset="2"/>
              <a:buChar char="q"/>
            </a:pPr>
            <a:r>
              <a:rPr lang="en-US" b="1" dirty="0" smtClean="0"/>
              <a:t>Testing </a:t>
            </a:r>
            <a:r>
              <a:rPr lang="en-US" b="1" dirty="0"/>
              <a:t>a custom </a:t>
            </a:r>
            <a:r>
              <a:rPr lang="en-US" b="1" dirty="0" smtClean="0"/>
              <a:t>resource</a:t>
            </a:r>
          </a:p>
          <a:p>
            <a:pPr marL="457200" indent="-457200">
              <a:buFont typeface="Wingdings" charset="2"/>
              <a:buChar char="q"/>
            </a:pPr>
            <a:r>
              <a:rPr lang="en-US" b="1" dirty="0" smtClean="0"/>
              <a:t>Testing </a:t>
            </a:r>
            <a:r>
              <a:rPr lang="en-US" b="1" dirty="0"/>
              <a:t>an </a:t>
            </a:r>
            <a:r>
              <a:rPr lang="en-US" b="1" dirty="0" err="1"/>
              <a:t>Ohai</a:t>
            </a:r>
            <a:r>
              <a:rPr lang="en-US" b="1" dirty="0"/>
              <a:t> plugin</a:t>
            </a:r>
          </a:p>
        </p:txBody>
      </p:sp>
    </p:spTree>
    <p:extLst>
      <p:ext uri="{BB962C8B-B14F-4D97-AF65-F5344CB8AC3E}">
        <p14:creationId xmlns:p14="http://schemas.microsoft.com/office/powerpoint/2010/main" val="374607215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a:xfrm>
            <a:off x="650040" y="2539001"/>
            <a:ext cx="10696991" cy="5347647"/>
          </a:xfrm>
        </p:spPr>
        <p:txBody>
          <a:bodyPr/>
          <a:lstStyle/>
          <a:p>
            <a:pPr marL="457200" indent="-457200">
              <a:buFont typeface="Wingdings" charset="2"/>
              <a:buChar char="ü"/>
            </a:pPr>
            <a:r>
              <a:rPr lang="en-US" b="1" dirty="0" smtClean="0"/>
              <a:t>Introduction</a:t>
            </a:r>
            <a:endParaRPr lang="en-US" b="1" dirty="0"/>
          </a:p>
          <a:p>
            <a:pPr marL="457200" indent="-457200">
              <a:buFont typeface="Wingdings" charset="2"/>
              <a:buChar char="ü"/>
            </a:pPr>
            <a:r>
              <a:rPr lang="en-US" b="1" dirty="0" smtClean="0"/>
              <a:t>Why </a:t>
            </a:r>
            <a:r>
              <a:rPr lang="en-US" b="1" dirty="0"/>
              <a:t>should you test and what should you test</a:t>
            </a:r>
            <a:r>
              <a:rPr lang="en-US" b="1" dirty="0" smtClean="0"/>
              <a:t>?</a:t>
            </a:r>
          </a:p>
          <a:p>
            <a:pPr marL="457200" indent="-457200">
              <a:buFont typeface="Wingdings" charset="2"/>
              <a:buChar char="ü"/>
            </a:pPr>
            <a:r>
              <a:rPr lang="en-US" b="1" dirty="0"/>
              <a:t>Testing and refactoring an existing helper method</a:t>
            </a:r>
          </a:p>
          <a:p>
            <a:pPr marL="457200" indent="-457200">
              <a:buFont typeface="Wingdings" charset="2"/>
              <a:buChar char="ü"/>
            </a:pPr>
            <a:r>
              <a:rPr lang="en-US" b="1" dirty="0" smtClean="0"/>
              <a:t>Testing </a:t>
            </a:r>
            <a:r>
              <a:rPr lang="en-US" b="1" dirty="0"/>
              <a:t>a custom </a:t>
            </a:r>
            <a:r>
              <a:rPr lang="en-US" b="1" dirty="0" smtClean="0"/>
              <a:t>resource</a:t>
            </a:r>
          </a:p>
          <a:p>
            <a:pPr marL="457200" indent="-457200">
              <a:buFont typeface="Wingdings" charset="2"/>
              <a:buChar char="q"/>
            </a:pPr>
            <a:r>
              <a:rPr lang="en-US" b="1" dirty="0" smtClean="0"/>
              <a:t>Testing </a:t>
            </a:r>
            <a:r>
              <a:rPr lang="en-US" b="1" dirty="0"/>
              <a:t>an </a:t>
            </a:r>
            <a:r>
              <a:rPr lang="en-US" b="1" dirty="0" err="1"/>
              <a:t>Ohai</a:t>
            </a:r>
            <a:r>
              <a:rPr lang="en-US" b="1" dirty="0"/>
              <a:t> plugin</a:t>
            </a:r>
          </a:p>
        </p:txBody>
      </p:sp>
    </p:spTree>
    <p:extLst>
      <p:ext uri="{BB962C8B-B14F-4D97-AF65-F5344CB8AC3E}">
        <p14:creationId xmlns:p14="http://schemas.microsoft.com/office/powerpoint/2010/main" val="207836775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a:xfrm>
            <a:off x="650040" y="2539001"/>
            <a:ext cx="10696991" cy="5347647"/>
          </a:xfrm>
        </p:spPr>
        <p:txBody>
          <a:bodyPr/>
          <a:lstStyle/>
          <a:p>
            <a:pPr marL="457200" indent="-457200">
              <a:buFont typeface="Wingdings" charset="2"/>
              <a:buChar char="ü"/>
            </a:pPr>
            <a:r>
              <a:rPr lang="en-US" b="1" dirty="0" smtClean="0"/>
              <a:t>Introduction</a:t>
            </a:r>
            <a:endParaRPr lang="en-US" b="1" dirty="0"/>
          </a:p>
          <a:p>
            <a:pPr marL="457200" indent="-457200">
              <a:buFont typeface="Wingdings" charset="2"/>
              <a:buChar char="ü"/>
            </a:pPr>
            <a:r>
              <a:rPr lang="en-US" b="1" dirty="0" smtClean="0"/>
              <a:t>Why </a:t>
            </a:r>
            <a:r>
              <a:rPr lang="en-US" b="1" dirty="0"/>
              <a:t>should you test and what should you test</a:t>
            </a:r>
            <a:r>
              <a:rPr lang="en-US" b="1" dirty="0" smtClean="0"/>
              <a:t>?</a:t>
            </a:r>
          </a:p>
          <a:p>
            <a:pPr marL="457200" indent="-457200">
              <a:buFont typeface="Wingdings" charset="2"/>
              <a:buChar char="ü"/>
            </a:pPr>
            <a:r>
              <a:rPr lang="en-US" b="1" dirty="0"/>
              <a:t>Testing and refactoring an existing helper method</a:t>
            </a:r>
          </a:p>
          <a:p>
            <a:pPr marL="457200" indent="-457200">
              <a:buFont typeface="Wingdings" charset="2"/>
              <a:buChar char="ü"/>
            </a:pPr>
            <a:r>
              <a:rPr lang="en-US" b="1" dirty="0" smtClean="0"/>
              <a:t>Testing </a:t>
            </a:r>
            <a:r>
              <a:rPr lang="en-US" b="1" dirty="0"/>
              <a:t>a custom </a:t>
            </a:r>
            <a:r>
              <a:rPr lang="en-US" b="1" dirty="0" smtClean="0"/>
              <a:t>resource</a:t>
            </a:r>
          </a:p>
          <a:p>
            <a:pPr marL="457200" indent="-457200">
              <a:buFont typeface="Wingdings" charset="2"/>
              <a:buChar char="ü"/>
            </a:pPr>
            <a:r>
              <a:rPr lang="en-US" b="1" dirty="0" smtClean="0"/>
              <a:t>Testing </a:t>
            </a:r>
            <a:r>
              <a:rPr lang="en-US" b="1" dirty="0"/>
              <a:t>an </a:t>
            </a:r>
            <a:r>
              <a:rPr lang="en-US" b="1" dirty="0" err="1"/>
              <a:t>Ohai</a:t>
            </a:r>
            <a:r>
              <a:rPr lang="en-US" b="1" dirty="0"/>
              <a:t> plugin</a:t>
            </a:r>
          </a:p>
        </p:txBody>
      </p:sp>
    </p:spTree>
    <p:extLst>
      <p:ext uri="{BB962C8B-B14F-4D97-AF65-F5344CB8AC3E}">
        <p14:creationId xmlns:p14="http://schemas.microsoft.com/office/powerpoint/2010/main" val="64677063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7800" y="598524"/>
            <a:ext cx="8178800" cy="70485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864929556"/>
      </p:ext>
    </p:extLst>
  </p:cSld>
  <p:clrMapOvr>
    <a:masterClrMapping/>
  </p:clrMapOvr>
  <p:transition xmlns:p14="http://schemas.microsoft.com/office/powerpoint/2010/mai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5582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New Starbursts Flavors!</a:t>
            </a:r>
            <a:endParaRPr lang="en-US" dirty="0"/>
          </a:p>
        </p:txBody>
      </p:sp>
      <p:sp>
        <p:nvSpPr>
          <p:cNvPr id="3" name="Rectangle 2"/>
          <p:cNvSpPr/>
          <p:nvPr/>
        </p:nvSpPr>
        <p:spPr bwMode="auto">
          <a:xfrm>
            <a:off x="0" y="0"/>
            <a:ext cx="16377158" cy="9144000"/>
          </a:xfrm>
          <a:prstGeom prst="rect">
            <a:avLst/>
          </a:prstGeom>
          <a:solidFill>
            <a:schemeClr val="tx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TextBox 3"/>
          <p:cNvSpPr txBox="1"/>
          <p:nvPr/>
        </p:nvSpPr>
        <p:spPr bwMode="white">
          <a:xfrm>
            <a:off x="1153085" y="2456222"/>
            <a:ext cx="13787903" cy="5363590"/>
          </a:xfrm>
          <a:prstGeom prst="rect">
            <a:avLst/>
          </a:prstGeom>
        </p:spPr>
        <p:txBody>
          <a:bodyPr vert="horz" wrap="square" lIns="91440" tIns="91440" rIns="91440" bIns="91440" rtlCol="0">
            <a:prstTxWarp prst="textFadeUp">
              <a:avLst>
                <a:gd name="adj" fmla="val 34545"/>
              </a:avLst>
            </a:prstTxWarp>
            <a:normAutofit/>
          </a:bodyPr>
          <a:lstStyle/>
          <a:p>
            <a:pPr algn="ctr"/>
            <a:r>
              <a:rPr lang="en-US" dirty="0" smtClean="0">
                <a:solidFill>
                  <a:srgbClr val="FFFF00"/>
                </a:solidFill>
              </a:rPr>
              <a:t>STAR WARS: ROGUE ONE</a:t>
            </a:r>
          </a:p>
          <a:p>
            <a:pPr algn="ctr"/>
            <a:r>
              <a:rPr lang="en-US" dirty="0" smtClean="0">
                <a:solidFill>
                  <a:srgbClr val="FFFF00"/>
                </a:solidFill>
              </a:rPr>
              <a:t>The Rebels find themselves hungry </a:t>
            </a:r>
          </a:p>
          <a:p>
            <a:pPr algn="ctr"/>
            <a:r>
              <a:rPr lang="en-US" dirty="0" smtClean="0">
                <a:solidFill>
                  <a:srgbClr val="FFFF00"/>
                </a:solidFill>
              </a:rPr>
              <a:t>for a delicious snack and find</a:t>
            </a:r>
          </a:p>
          <a:p>
            <a:pPr algn="ctr"/>
            <a:r>
              <a:rPr lang="en-US" dirty="0" smtClean="0">
                <a:solidFill>
                  <a:srgbClr val="FFFF00"/>
                </a:solidFill>
              </a:rPr>
              <a:t>one in these all new Starbursts flavors:</a:t>
            </a:r>
          </a:p>
          <a:p>
            <a:pPr algn="ctr"/>
            <a:endParaRPr lang="en-US" dirty="0" smtClean="0">
              <a:solidFill>
                <a:srgbClr val="FFFF00"/>
              </a:solidFill>
            </a:endParaRPr>
          </a:p>
          <a:p>
            <a:pPr marL="342900" indent="-342900" algn="ctr">
              <a:buFontTx/>
              <a:buChar char="•"/>
            </a:pPr>
            <a:r>
              <a:rPr lang="en-US" dirty="0" smtClean="0">
                <a:solidFill>
                  <a:srgbClr val="FFFF00"/>
                </a:solidFill>
              </a:rPr>
              <a:t>Yoda Apple</a:t>
            </a:r>
          </a:p>
          <a:p>
            <a:pPr marL="342900" indent="-342900" algn="ctr">
              <a:buFontTx/>
              <a:buChar char="•"/>
            </a:pPr>
            <a:r>
              <a:rPr lang="en-US" dirty="0" err="1" smtClean="0">
                <a:solidFill>
                  <a:srgbClr val="FFFF00"/>
                </a:solidFill>
              </a:rPr>
              <a:t>Hoth</a:t>
            </a:r>
            <a:r>
              <a:rPr lang="en-US" dirty="0" smtClean="0">
                <a:solidFill>
                  <a:srgbClr val="FFFF00"/>
                </a:solidFill>
              </a:rPr>
              <a:t> Blueberry</a:t>
            </a:r>
            <a:endParaRPr lang="en-US" dirty="0">
              <a:solidFill>
                <a:srgbClr val="FFFF00"/>
              </a:solidFill>
            </a:endParaRPr>
          </a:p>
          <a:p>
            <a:pPr marL="342900" indent="-342900" algn="ctr">
              <a:buFontTx/>
              <a:buChar char="•"/>
            </a:pPr>
            <a:r>
              <a:rPr lang="en-US" dirty="0" smtClean="0">
                <a:solidFill>
                  <a:srgbClr val="FFFF00"/>
                </a:solidFill>
              </a:rPr>
              <a:t>Princess Leia Persimmon</a:t>
            </a:r>
          </a:p>
          <a:p>
            <a:pPr marL="342900" indent="-342900" algn="ctr">
              <a:buFontTx/>
              <a:buChar char="•"/>
            </a:pPr>
            <a:r>
              <a:rPr lang="en-US" dirty="0" smtClean="0">
                <a:solidFill>
                  <a:srgbClr val="FFFF00"/>
                </a:solidFill>
              </a:rPr>
              <a:t>R2D2 Orange</a:t>
            </a:r>
          </a:p>
          <a:p>
            <a:pPr marL="342900" indent="-342900" algn="ctr">
              <a:buFontTx/>
              <a:buChar char="•"/>
            </a:pPr>
            <a:r>
              <a:rPr lang="en-US" dirty="0" smtClean="0">
                <a:solidFill>
                  <a:srgbClr val="FFFF00"/>
                </a:solidFill>
              </a:rPr>
              <a:t>__________</a:t>
            </a:r>
          </a:p>
        </p:txBody>
      </p:sp>
    </p:spTree>
    <p:extLst>
      <p:ext uri="{BB962C8B-B14F-4D97-AF65-F5344CB8AC3E}">
        <p14:creationId xmlns:p14="http://schemas.microsoft.com/office/powerpoint/2010/main" val="330802714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4000" fill="hold"/>
                                        <p:tgtEl>
                                          <p:spTgt spid="4"/>
                                        </p:tgtEl>
                                        <p:attrNameLst>
                                          <p:attrName>ppt_x</p:attrName>
                                        </p:attrNameLst>
                                      </p:cBhvr>
                                      <p:tavLst>
                                        <p:tav tm="0">
                                          <p:val>
                                            <p:strVal val="#ppt_x"/>
                                          </p:val>
                                        </p:tav>
                                        <p:tav tm="100000">
                                          <p:val>
                                            <p:strVal val="#ppt_x"/>
                                          </p:val>
                                        </p:tav>
                                      </p:tavLst>
                                    </p:anim>
                                    <p:anim calcmode="lin" valueType="num">
                                      <p:cBhvr additive="base">
                                        <p:cTn id="8" dur="4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Naming Things</a:t>
            </a:r>
            <a:endParaRPr lang="en-US" dirty="0"/>
          </a:p>
        </p:txBody>
      </p:sp>
      <p:sp>
        <p:nvSpPr>
          <p:cNvPr id="5" name="Subtitle 4"/>
          <p:cNvSpPr>
            <a:spLocks noGrp="1"/>
          </p:cNvSpPr>
          <p:nvPr>
            <p:ph type="subTitle" idx="1"/>
          </p:nvPr>
        </p:nvSpPr>
        <p:spPr/>
        <p:txBody>
          <a:bodyPr/>
          <a:lstStyle/>
          <a:p>
            <a:pPr>
              <a:lnSpc>
                <a:spcPct val="120000"/>
              </a:lnSpc>
            </a:pPr>
            <a:r>
              <a:rPr lang="en-US" dirty="0" smtClean="0"/>
              <a:t>Create a team of 2-4 people</a:t>
            </a:r>
          </a:p>
          <a:p>
            <a:pPr>
              <a:lnSpc>
                <a:spcPct val="120000"/>
              </a:lnSpc>
            </a:pPr>
            <a:r>
              <a:rPr lang="en-US" dirty="0" smtClean="0"/>
              <a:t>Develop a new Starburst Flavor</a:t>
            </a:r>
          </a:p>
        </p:txBody>
      </p:sp>
    </p:spTree>
    <p:extLst>
      <p:ext uri="{BB962C8B-B14F-4D97-AF65-F5344CB8AC3E}">
        <p14:creationId xmlns:p14="http://schemas.microsoft.com/office/powerpoint/2010/main" val="39799632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Naming Things</a:t>
            </a:r>
            <a:endParaRPr lang="en-US" dirty="0"/>
          </a:p>
        </p:txBody>
      </p:sp>
      <p:sp>
        <p:nvSpPr>
          <p:cNvPr id="5" name="Subtitle 4"/>
          <p:cNvSpPr>
            <a:spLocks noGrp="1"/>
          </p:cNvSpPr>
          <p:nvPr>
            <p:ph type="subTitle" idx="1"/>
          </p:nvPr>
        </p:nvSpPr>
        <p:spPr/>
        <p:txBody>
          <a:bodyPr/>
          <a:lstStyle/>
          <a:p>
            <a:pPr>
              <a:lnSpc>
                <a:spcPct val="120000"/>
              </a:lnSpc>
              <a:buFont typeface="Wingdings" charset="2"/>
              <a:buChar char="ü"/>
            </a:pPr>
            <a:r>
              <a:rPr lang="en-US" dirty="0" smtClean="0"/>
              <a:t>Create a team of 2-4 people</a:t>
            </a:r>
          </a:p>
          <a:p>
            <a:pPr>
              <a:lnSpc>
                <a:spcPct val="120000"/>
              </a:lnSpc>
              <a:buFont typeface="Wingdings" charset="2"/>
              <a:buChar char="ü"/>
            </a:pPr>
            <a:r>
              <a:rPr lang="en-US" dirty="0" smtClean="0"/>
              <a:t>Develop a new Starburst Flavor</a:t>
            </a:r>
          </a:p>
          <a:p>
            <a:pPr>
              <a:lnSpc>
                <a:spcPct val="120000"/>
              </a:lnSpc>
            </a:pPr>
            <a:endParaRPr lang="en-US" dirty="0"/>
          </a:p>
        </p:txBody>
      </p:sp>
    </p:spTree>
    <p:extLst>
      <p:ext uri="{BB962C8B-B14F-4D97-AF65-F5344CB8AC3E}">
        <p14:creationId xmlns:p14="http://schemas.microsoft.com/office/powerpoint/2010/main" val="162499494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Share The Flavor</a:t>
            </a:r>
            <a:endParaRPr lang="en-US" dirty="0"/>
          </a:p>
        </p:txBody>
      </p:sp>
      <p:sp>
        <p:nvSpPr>
          <p:cNvPr id="3" name="Subtitle 2"/>
          <p:cNvSpPr>
            <a:spLocks noGrp="1"/>
          </p:cNvSpPr>
          <p:nvPr>
            <p:ph type="subTitle" idx="1"/>
          </p:nvPr>
        </p:nvSpPr>
        <p:spPr/>
        <p:txBody>
          <a:bodyPr/>
          <a:lstStyle/>
          <a:p>
            <a:r>
              <a:rPr lang="en-US" dirty="0" smtClean="0"/>
              <a:t>What new flavor did your team develop?</a:t>
            </a:r>
            <a:endParaRPr lang="en-US" dirty="0"/>
          </a:p>
        </p:txBody>
      </p:sp>
    </p:spTree>
    <p:extLst>
      <p:ext uri="{BB962C8B-B14F-4D97-AF65-F5344CB8AC3E}">
        <p14:creationId xmlns:p14="http://schemas.microsoft.com/office/powerpoint/2010/main" val="820416876"/>
      </p:ext>
    </p:extLst>
  </p:cSld>
  <p:clrMapOvr>
    <a:masterClrMapping/>
  </p:clrMapOvr>
  <p:transition xmlns:p14="http://schemas.microsoft.com/office/powerpoint/2010/mai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a:xfrm>
            <a:off x="650040" y="2539001"/>
            <a:ext cx="11031218" cy="5347647"/>
          </a:xfrm>
        </p:spPr>
        <p:txBody>
          <a:bodyPr/>
          <a:lstStyle/>
          <a:p>
            <a:pPr marL="457200" indent="-457200">
              <a:buFont typeface="Wingdings" charset="2"/>
              <a:buChar char="q"/>
            </a:pPr>
            <a:r>
              <a:rPr lang="en-US" b="1" dirty="0" smtClean="0"/>
              <a:t>Introduction</a:t>
            </a:r>
            <a:endParaRPr lang="en-US" b="1" dirty="0"/>
          </a:p>
          <a:p>
            <a:pPr marL="457200" indent="-457200">
              <a:buFont typeface="Wingdings" charset="2"/>
              <a:buChar char="q"/>
            </a:pPr>
            <a:r>
              <a:rPr lang="en-US" b="1" dirty="0" smtClean="0"/>
              <a:t>Why </a:t>
            </a:r>
            <a:r>
              <a:rPr lang="en-US" b="1" dirty="0"/>
              <a:t>should you test and what should you test</a:t>
            </a:r>
            <a:r>
              <a:rPr lang="en-US" b="1" dirty="0" smtClean="0"/>
              <a:t>?</a:t>
            </a:r>
          </a:p>
          <a:p>
            <a:pPr marL="457200" indent="-457200">
              <a:buFont typeface="Wingdings" charset="2"/>
              <a:buChar char="q"/>
            </a:pPr>
            <a:r>
              <a:rPr lang="en-US" b="1" dirty="0" smtClean="0"/>
              <a:t>Testing </a:t>
            </a:r>
            <a:r>
              <a:rPr lang="en-US" b="1" dirty="0"/>
              <a:t>guards within </a:t>
            </a:r>
            <a:r>
              <a:rPr lang="en-US" b="1" dirty="0" smtClean="0"/>
              <a:t>resources</a:t>
            </a:r>
          </a:p>
          <a:p>
            <a:pPr marL="457200" indent="-457200">
              <a:buFont typeface="Wingdings" charset="2"/>
              <a:buChar char="q"/>
            </a:pPr>
            <a:r>
              <a:rPr lang="en-US" b="1" dirty="0" smtClean="0"/>
              <a:t>Testing </a:t>
            </a:r>
            <a:r>
              <a:rPr lang="en-US" b="1" dirty="0"/>
              <a:t>and refactoring an existing helper </a:t>
            </a:r>
            <a:r>
              <a:rPr lang="en-US" b="1" dirty="0" smtClean="0"/>
              <a:t>method</a:t>
            </a:r>
          </a:p>
          <a:p>
            <a:pPr marL="457200" indent="-457200">
              <a:buFont typeface="Wingdings" charset="2"/>
              <a:buChar char="q"/>
            </a:pPr>
            <a:r>
              <a:rPr lang="en-US" b="1" dirty="0" smtClean="0"/>
              <a:t>Testing </a:t>
            </a:r>
            <a:r>
              <a:rPr lang="en-US" b="1" dirty="0"/>
              <a:t>a custom </a:t>
            </a:r>
            <a:r>
              <a:rPr lang="en-US" b="1" dirty="0" smtClean="0"/>
              <a:t>resource</a:t>
            </a:r>
          </a:p>
          <a:p>
            <a:pPr marL="457200" indent="-457200">
              <a:buFont typeface="Wingdings" charset="2"/>
              <a:buChar char="q"/>
            </a:pPr>
            <a:r>
              <a:rPr lang="en-US" b="1" dirty="0" smtClean="0"/>
              <a:t>Testing </a:t>
            </a:r>
            <a:r>
              <a:rPr lang="en-US" b="1" dirty="0"/>
              <a:t>an </a:t>
            </a:r>
            <a:r>
              <a:rPr lang="en-US" b="1" dirty="0" err="1"/>
              <a:t>Ohai</a:t>
            </a:r>
            <a:r>
              <a:rPr lang="en-US" b="1" dirty="0"/>
              <a:t> plugin</a:t>
            </a:r>
          </a:p>
        </p:txBody>
      </p:sp>
    </p:spTree>
    <p:extLst>
      <p:ext uri="{BB962C8B-B14F-4D97-AF65-F5344CB8AC3E}">
        <p14:creationId xmlns:p14="http://schemas.microsoft.com/office/powerpoint/2010/main" val="203753799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Franklin Webber</a:t>
            </a:r>
            <a:endParaRPr lang="en-US" dirty="0"/>
          </a:p>
        </p:txBody>
      </p:sp>
      <p:sp>
        <p:nvSpPr>
          <p:cNvPr id="3" name="Text Placeholder 2"/>
          <p:cNvSpPr>
            <a:spLocks noGrp="1"/>
          </p:cNvSpPr>
          <p:nvPr>
            <p:ph type="body" sz="quarter" idx="12"/>
          </p:nvPr>
        </p:nvSpPr>
        <p:spPr>
          <a:xfrm>
            <a:off x="650040" y="2422805"/>
            <a:ext cx="7471693" cy="5647641"/>
          </a:xfrm>
        </p:spPr>
        <p:txBody>
          <a:bodyPr/>
          <a:lstStyle/>
          <a:p>
            <a:r>
              <a:rPr lang="en-US" sz="2800" dirty="0" smtClean="0"/>
              <a:t>US Army - Radio/COMSEC Repairer (35E)</a:t>
            </a:r>
          </a:p>
          <a:p>
            <a:r>
              <a:rPr lang="en-US" sz="2800" dirty="0" smtClean="0"/>
              <a:t>Tech Support </a:t>
            </a:r>
          </a:p>
          <a:p>
            <a:r>
              <a:rPr lang="en-US" sz="2800" dirty="0" smtClean="0"/>
              <a:t>Quality Assurance </a:t>
            </a:r>
          </a:p>
          <a:p>
            <a:r>
              <a:rPr lang="en-US" sz="2800" dirty="0" smtClean="0"/>
              <a:t>Software Developer Eng. in Test</a:t>
            </a:r>
          </a:p>
          <a:p>
            <a:r>
              <a:rPr lang="en-US" sz="2800" dirty="0" smtClean="0"/>
              <a:t>Software Developer</a:t>
            </a:r>
          </a:p>
          <a:p>
            <a:r>
              <a:rPr lang="en-US" sz="2800" dirty="0" smtClean="0"/>
              <a:t>Instructor / Trainer</a:t>
            </a:r>
          </a:p>
        </p:txBody>
      </p:sp>
      <p:pic>
        <p:nvPicPr>
          <p:cNvPr id="6" name="Picture 5" descr="Gencon 248.JPG"/>
          <p:cNvPicPr>
            <a:picLocks noChangeAspect="1"/>
          </p:cNvPicPr>
          <p:nvPr/>
        </p:nvPicPr>
        <p:blipFill rotWithShape="1">
          <a:blip r:embed="rId3">
            <a:extLst>
              <a:ext uri="{28A0092B-C50C-407E-A947-70E740481C1C}">
                <a14:useLocalDpi xmlns:a14="http://schemas.microsoft.com/office/drawing/2010/main" val="0"/>
              </a:ext>
            </a:extLst>
          </a:blip>
          <a:srcRect l="12924" t="5002" r="16410" b="8201"/>
          <a:stretch/>
        </p:blipFill>
        <p:spPr>
          <a:xfrm>
            <a:off x="8088310" y="1136211"/>
            <a:ext cx="7754083" cy="63494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Training and Technical Content Lead</a:t>
            </a:r>
          </a:p>
        </p:txBody>
      </p:sp>
    </p:spTree>
    <p:extLst>
      <p:ext uri="{BB962C8B-B14F-4D97-AF65-F5344CB8AC3E}">
        <p14:creationId xmlns:p14="http://schemas.microsoft.com/office/powerpoint/2010/main" val="79628201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Template.potx</Template>
  <TotalTime>19207</TotalTime>
  <Words>1298</Words>
  <Application>Microsoft Macintosh PowerPoint</Application>
  <PresentationFormat>Custom</PresentationFormat>
  <Paragraphs>210</Paragraphs>
  <Slides>35</Slides>
  <Notes>13</Notes>
  <HiddenSlides>0</HiddenSlides>
  <MMClips>0</MMClips>
  <ScaleCrop>false</ScaleCrop>
  <HeadingPairs>
    <vt:vector size="4" baseType="variant">
      <vt:variant>
        <vt:lpstr>Theme</vt:lpstr>
      </vt:variant>
      <vt:variant>
        <vt:i4>2</vt:i4>
      </vt:variant>
      <vt:variant>
        <vt:lpstr>Slide Titles</vt:lpstr>
      </vt:variant>
      <vt:variant>
        <vt:i4>35</vt:i4>
      </vt:variant>
    </vt:vector>
  </HeadingPairs>
  <TitlesOfParts>
    <vt:vector size="37" baseType="lpstr">
      <vt:lpstr>Template</vt:lpstr>
      <vt:lpstr>Interaction</vt:lpstr>
      <vt:lpstr>Testing at the Edges</vt:lpstr>
      <vt:lpstr>PowerPoint Presentation</vt:lpstr>
      <vt:lpstr>Capture the Star* Market</vt:lpstr>
      <vt:lpstr>New Starbursts Flavors!</vt:lpstr>
      <vt:lpstr>Naming Things</vt:lpstr>
      <vt:lpstr>Naming Things</vt:lpstr>
      <vt:lpstr>Share The Flavor</vt:lpstr>
      <vt:lpstr>Agenda</vt:lpstr>
      <vt:lpstr>Franklin Webber</vt:lpstr>
      <vt:lpstr>You</vt:lpstr>
      <vt:lpstr>PowerPoint Presentation</vt:lpstr>
      <vt:lpstr>PowerPoint Presentation</vt:lpstr>
      <vt:lpstr>Schedule</vt:lpstr>
      <vt:lpstr>What Are We Going to Do With That Time?</vt:lpstr>
      <vt:lpstr>Slides &amp; Resources</vt:lpstr>
      <vt:lpstr>Agenda</vt:lpstr>
      <vt:lpstr>Testing Providing Value In Three Phases</vt:lpstr>
      <vt:lpstr>PowerPoint Presentation</vt:lpstr>
      <vt:lpstr>PowerPoint Presentation</vt:lpstr>
      <vt:lpstr>Risk</vt:lpstr>
      <vt:lpstr>Capturing Regressions</vt:lpstr>
      <vt:lpstr>Executable Documentation</vt:lpstr>
      <vt:lpstr>Helps In Your Design</vt:lpstr>
      <vt:lpstr>Ask the Right Questions</vt:lpstr>
      <vt:lpstr>Testing Providing Value In Three Phases</vt:lpstr>
      <vt:lpstr>Reviewing Code Samples</vt:lpstr>
      <vt:lpstr>Reviewing Code Samples</vt:lpstr>
      <vt:lpstr>Review with Your Team</vt:lpstr>
      <vt:lpstr>Discussion</vt:lpstr>
      <vt:lpstr>Agenda</vt:lpstr>
      <vt:lpstr>Agenda</vt:lpstr>
      <vt:lpstr>Agenda</vt:lpstr>
      <vt:lpstr>Agenda</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2259</cp:revision>
  <cp:lastPrinted>2016-02-24T01:48:58Z</cp:lastPrinted>
  <dcterms:created xsi:type="dcterms:W3CDTF">2012-09-13T17:36:07Z</dcterms:created>
  <dcterms:modified xsi:type="dcterms:W3CDTF">2016-11-18T15:49:07Z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